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147478738" r:id="rId5"/>
    <p:sldId id="2147478747" r:id="rId6"/>
    <p:sldId id="2147478755" r:id="rId7"/>
    <p:sldId id="2147478749" r:id="rId8"/>
    <p:sldId id="2147478732" r:id="rId9"/>
    <p:sldId id="2147478789" r:id="rId10"/>
    <p:sldId id="2147478761" r:id="rId11"/>
    <p:sldId id="2147478759" r:id="rId12"/>
    <p:sldId id="2147478792" r:id="rId13"/>
    <p:sldId id="2147478779" r:id="rId14"/>
    <p:sldId id="2147478783" r:id="rId15"/>
    <p:sldId id="2147478746" r:id="rId16"/>
    <p:sldId id="21474787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DAE"/>
    <a:srgbClr val="425563"/>
    <a:srgbClr val="657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F268D-637E-427A-ACEF-568CE1C69048}" v="52" dt="2025-05-28T22:59:39.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77724" autoAdjust="0"/>
  </p:normalViewPr>
  <p:slideViewPr>
    <p:cSldViewPr snapToGrid="0">
      <p:cViewPr varScale="1">
        <p:scale>
          <a:sx n="86" d="100"/>
          <a:sy n="86"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378B6-D90C-490B-91FE-7F2F527DE1D7}" type="datetimeFigureOut">
              <a:rPr lang="en-US" smtClean="0"/>
              <a:t>6/9/2025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0FA58-3951-4385-93DE-FB4B2FAB78C3}" type="slidenum">
              <a:rPr lang="en-US" smtClean="0"/>
              <a:t>‹#›</a:t>
            </a:fld>
            <a:endParaRPr lang="en-US" dirty="0"/>
          </a:p>
        </p:txBody>
      </p:sp>
    </p:spTree>
    <p:extLst>
      <p:ext uri="{BB962C8B-B14F-4D97-AF65-F5344CB8AC3E}">
        <p14:creationId xmlns:p14="http://schemas.microsoft.com/office/powerpoint/2010/main" val="107431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A5CEB-472E-4723-3A46-0AAA12037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77C162-CADC-E643-1B42-3309F0356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148EF-8802-AAD1-0139-5F026D780071}"/>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5447D3B3-470B-6570-E333-FC7679154A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82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936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574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28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350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77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1205-C87F-0862-023B-C2F0565D2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54599-8B74-F3EA-C635-F9C7B5668D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2CC2F-C231-8158-50F1-0ACEDF9F8A2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71A9561B-CE7E-A816-3A3A-22D22C9934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82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858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05654-D571-5493-E1B2-AFF2E891C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FF534-E578-E10D-DCDF-2C4899D25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AAB03-F133-BB07-EC3D-43A9066E4A86}"/>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B754C3F-FAE6-BB7A-EB3F-67433B536A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40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438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AABB-6411-C5F6-20CF-D28DB2549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2DBFD-B4EF-ADAE-A272-B160B9A8D0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B4216-D009-22BD-99C3-4722CEC675A0}"/>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CF406DB-1153-A623-5842-2D558C3A43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86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DF0B-2E12-B52E-9EFC-8A09BC371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404FB-A29D-55E4-BD53-4B83A6F07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9109F-3A87-255A-923F-C68573658074}"/>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6FF6D21-9F69-DE4A-B5C2-47A7912406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93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B5C53-6E48-C861-818C-DBEF31AFD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A5AF-2338-5407-9B39-85E6999B0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4F3F-3EAA-0C76-7B73-F5EDE1061FEC}"/>
              </a:ext>
            </a:extLst>
          </p:cNvPr>
          <p:cNvSpPr>
            <a:spLocks noGrp="1"/>
          </p:cNvSpPr>
          <p:nvPr>
            <p:ph type="body" idx="1"/>
          </p:nvPr>
        </p:nvSpPr>
        <p:spPr/>
        <p:txBody>
          <a:bodyPr/>
          <a:lstStyle/>
          <a:p>
            <a:pPr marL="0" marR="0">
              <a:spcBef>
                <a:spcPts val="0"/>
              </a:spcBef>
              <a:spcAft>
                <a:spcPts val="1000"/>
              </a:spcAft>
            </a:pPr>
            <a:endParaRPr lang="en-US" sz="1800" dirty="0">
              <a:solidFill>
                <a:srgbClr val="EC0044"/>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20B24C3-0546-F71A-01E2-A78F114CEC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CB4F33-ECC5-4DA4-988D-A816AC9681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66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Photo Backgrou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19" y="485422"/>
            <a:ext cx="5440680" cy="5440680"/>
          </a:xfrm>
          <a:ln w="38100">
            <a:solidFill>
              <a:schemeClr val="tx2"/>
            </a:solidFill>
          </a:ln>
        </p:spPr>
        <p:txBody>
          <a:bodyPr lIns="237744" tIns="237744" rIns="237744" bIns="237744" anchor="b">
            <a:normAutofit/>
          </a:bodyPr>
          <a:lstStyle>
            <a:lvl1pPr algn="l">
              <a:defRPr sz="5000">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8" y="6436585"/>
            <a:ext cx="4651690" cy="248358"/>
          </a:xfrm>
        </p:spPr>
        <p:txBody>
          <a:bodyPr/>
          <a:lstStyle>
            <a:lvl1pPr algn="l">
              <a:defRPr>
                <a:solidFill>
                  <a:schemeClr val="bg1"/>
                </a:solidFill>
              </a:defRPr>
            </a:lvl1pPr>
          </a:lstStyle>
          <a:p>
            <a:r>
              <a:rPr lang="en-US" dirty="0">
                <a:solidFill>
                  <a:schemeClr val="bg1"/>
                </a:solidFill>
              </a:rPr>
              <a:t>©2023 Schwab Retirement Plan Services, Inc. All rights reserved.</a:t>
            </a:r>
          </a:p>
        </p:txBody>
      </p:sp>
    </p:spTree>
    <p:extLst>
      <p:ext uri="{BB962C8B-B14F-4D97-AF65-F5344CB8AC3E}">
        <p14:creationId xmlns:p14="http://schemas.microsoft.com/office/powerpoint/2010/main" val="1573768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5_Section Divider True Blu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25024" y="1903461"/>
            <a:ext cx="653142" cy="653143"/>
          </a:xfrm>
          <a:solidFill>
            <a:schemeClr val="tx2"/>
          </a:solidFill>
          <a:ln>
            <a:noFill/>
          </a:ln>
        </p:spPr>
        <p:txBody>
          <a:bodyPr anchor="ct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2" name="Title 1"/>
          <p:cNvSpPr>
            <a:spLocks noGrp="1"/>
          </p:cNvSpPr>
          <p:nvPr>
            <p:ph type="title" hasCustomPrompt="1"/>
          </p:nvPr>
        </p:nvSpPr>
        <p:spPr>
          <a:xfrm>
            <a:off x="831850" y="2643797"/>
            <a:ext cx="10515600" cy="2518503"/>
          </a:xfrm>
        </p:spPr>
        <p:txBody>
          <a:bodyPr anchor="t"/>
          <a:lstStyle>
            <a:lvl1pPr>
              <a:defRPr sz="6000">
                <a:solidFill>
                  <a:schemeClr val="bg1"/>
                </a:solidFill>
              </a:defRPr>
            </a:lvl1pPr>
          </a:lstStyle>
          <a:p>
            <a:r>
              <a:rPr lang="en-US" dirty="0"/>
              <a:t>Divider page.</a:t>
            </a:r>
            <a:br>
              <a:rPr lang="en-US" dirty="0"/>
            </a:br>
            <a:r>
              <a:rPr lang="en-US" dirty="0"/>
              <a:t>Lorem ipsum dolor</a:t>
            </a:r>
          </a:p>
        </p:txBody>
      </p:sp>
      <p:sp>
        <p:nvSpPr>
          <p:cNvPr id="6" name="Slide Number Placeholder 5"/>
          <p:cNvSpPr>
            <a:spLocks noGrp="1"/>
          </p:cNvSpPr>
          <p:nvPr>
            <p:ph type="sldNum" sz="quarter" idx="12"/>
          </p:nvPr>
        </p:nvSpPr>
        <p:spPr/>
        <p:txBody>
          <a:bodyPr/>
          <a:lstStyle/>
          <a:p>
            <a:fld id="{51C42D48-3D89-451C-9D14-12E9AAE2BFF0}" type="slidenum">
              <a:rPr lang="en-US" smtClean="0"/>
              <a:t>‹#›</a:t>
            </a:fld>
            <a:endParaRPr lang="en-US" dirty="0"/>
          </a:p>
        </p:txBody>
      </p:sp>
      <p:sp>
        <p:nvSpPr>
          <p:cNvPr id="7" name="Footer Placeholder 2">
            <a:extLst>
              <a:ext uri="{FF2B5EF4-FFF2-40B4-BE49-F238E27FC236}">
                <a16:creationId xmlns:a16="http://schemas.microsoft.com/office/drawing/2014/main" id="{E4CB02C4-E498-444D-B7EC-DA10D0D39485}"/>
              </a:ext>
            </a:extLst>
          </p:cNvPr>
          <p:cNvSpPr>
            <a:spLocks noGrp="1"/>
          </p:cNvSpPr>
          <p:nvPr>
            <p:ph type="ftr" sz="quarter" idx="10"/>
          </p:nvPr>
        </p:nvSpPr>
        <p:spPr>
          <a:xfrm>
            <a:off x="1034090" y="6347207"/>
            <a:ext cx="10624653" cy="248358"/>
          </a:xfrm>
        </p:spPr>
        <p:txBody>
          <a:bodyPr/>
          <a:lstStyle>
            <a:lvl1pPr>
              <a:defRPr>
                <a:solidFill>
                  <a:schemeClr val="bg1"/>
                </a:solidFill>
              </a:defRPr>
            </a:lvl1pPr>
          </a:lstStyle>
          <a:p>
            <a:r>
              <a:rPr lang="en-US" dirty="0"/>
              <a:t>©2023 Schwab Retirement Plan Services, Inc. All rights reserved.</a:t>
            </a:r>
          </a:p>
        </p:txBody>
      </p:sp>
    </p:spTree>
    <p:extLst>
      <p:ext uri="{BB962C8B-B14F-4D97-AF65-F5344CB8AC3E}">
        <p14:creationId xmlns:p14="http://schemas.microsoft.com/office/powerpoint/2010/main" val="10721768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o's here v1">
    <p:bg>
      <p:bgPr>
        <a:solidFill>
          <a:schemeClr val="bg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5688BC40-831F-313B-9DB1-4DD79508D910}"/>
              </a:ext>
            </a:extLst>
          </p:cNvPr>
          <p:cNvSpPr>
            <a:spLocks noGrp="1"/>
          </p:cNvSpPr>
          <p:nvPr>
            <p:ph type="title" hasCustomPrompt="1"/>
          </p:nvPr>
        </p:nvSpPr>
        <p:spPr>
          <a:xfrm>
            <a:off x="542701" y="443499"/>
            <a:ext cx="11102293" cy="846797"/>
          </a:xfrm>
        </p:spPr>
        <p:txBody>
          <a:bodyPr/>
          <a:lstStyle/>
          <a:p>
            <a:r>
              <a:rPr lang="en-US" dirty="0"/>
              <a:t>Lorem ipsum</a:t>
            </a:r>
          </a:p>
        </p:txBody>
      </p:sp>
      <p:sp>
        <p:nvSpPr>
          <p:cNvPr id="27" name="Footer Placeholder 2">
            <a:extLst>
              <a:ext uri="{FF2B5EF4-FFF2-40B4-BE49-F238E27FC236}">
                <a16:creationId xmlns:a16="http://schemas.microsoft.com/office/drawing/2014/main" id="{B9B08B08-239E-750E-6285-B46C2DBCA8FF}"/>
              </a:ext>
            </a:extLst>
          </p:cNvPr>
          <p:cNvSpPr>
            <a:spLocks noGrp="1"/>
          </p:cNvSpPr>
          <p:nvPr>
            <p:ph type="ftr" sz="quarter" idx="10"/>
          </p:nvPr>
        </p:nvSpPr>
        <p:spPr>
          <a:xfrm>
            <a:off x="1034090" y="6347207"/>
            <a:ext cx="10624653" cy="248358"/>
          </a:xfrm>
        </p:spPr>
        <p:txBody>
          <a:bodyPr/>
          <a:lstStyle/>
          <a:p>
            <a:r>
              <a:rPr lang="en-US" dirty="0">
                <a:solidFill>
                  <a:schemeClr val="bg1"/>
                </a:solidFill>
              </a:rPr>
              <a:t>©2022 Schwab Retirement Plan Services, Inc. All rights reserved.</a:t>
            </a:r>
          </a:p>
        </p:txBody>
      </p:sp>
      <p:sp>
        <p:nvSpPr>
          <p:cNvPr id="28" name="Slide Number Placeholder 5">
            <a:extLst>
              <a:ext uri="{FF2B5EF4-FFF2-40B4-BE49-F238E27FC236}">
                <a16:creationId xmlns:a16="http://schemas.microsoft.com/office/drawing/2014/main" id="{7A7BBD7C-434F-E913-81C0-DAFFE904FD1C}"/>
              </a:ext>
            </a:extLst>
          </p:cNvPr>
          <p:cNvSpPr>
            <a:spLocks noGrp="1"/>
          </p:cNvSpPr>
          <p:nvPr>
            <p:ph type="sldNum" sz="quarter" idx="11"/>
          </p:nvPr>
        </p:nvSpPr>
        <p:spPr>
          <a:xfrm>
            <a:off x="11799796" y="6341110"/>
            <a:ext cx="392204" cy="384810"/>
          </a:xfrm>
          <a:solidFill>
            <a:schemeClr val="tx2"/>
          </a:solidFill>
        </p:spPr>
        <p:txBody>
          <a:bodyPr/>
          <a:lstStyle/>
          <a:p>
            <a:fld id="{51C42D48-3D89-451C-9D14-12E9AAE2BFF0}" type="slidenum">
              <a:rPr lang="en-US" smtClean="0"/>
              <a:t>‹#›</a:t>
            </a:fld>
            <a:endParaRPr lang="en-US" dirty="0"/>
          </a:p>
        </p:txBody>
      </p:sp>
      <p:sp>
        <p:nvSpPr>
          <p:cNvPr id="29" name="Footer Placeholder 2">
            <a:extLst>
              <a:ext uri="{FF2B5EF4-FFF2-40B4-BE49-F238E27FC236}">
                <a16:creationId xmlns:a16="http://schemas.microsoft.com/office/drawing/2014/main" id="{CE2DA9E2-5F43-AAE4-F125-8AA46B838EA8}"/>
              </a:ext>
            </a:extLst>
          </p:cNvPr>
          <p:cNvSpPr txBox="1">
            <a:spLocks/>
          </p:cNvSpPr>
          <p:nvPr userDrawn="1"/>
        </p:nvSpPr>
        <p:spPr>
          <a:xfrm>
            <a:off x="7776308" y="6347207"/>
            <a:ext cx="3882435" cy="248358"/>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©2023 Schwab Retirement Plan Services, Inc. All rights reserved.</a:t>
            </a:r>
          </a:p>
        </p:txBody>
      </p:sp>
      <p:sp>
        <p:nvSpPr>
          <p:cNvPr id="46" name="Picture Placeholder 40">
            <a:extLst>
              <a:ext uri="{FF2B5EF4-FFF2-40B4-BE49-F238E27FC236}">
                <a16:creationId xmlns:a16="http://schemas.microsoft.com/office/drawing/2014/main" id="{2648B04B-C730-69E0-ADDF-05D3C218C9BA}"/>
              </a:ext>
            </a:extLst>
          </p:cNvPr>
          <p:cNvSpPr>
            <a:spLocks noGrp="1"/>
          </p:cNvSpPr>
          <p:nvPr>
            <p:ph type="pic" sz="quarter" idx="12" hasCustomPrompt="1"/>
          </p:nvPr>
        </p:nvSpPr>
        <p:spPr>
          <a:xfrm>
            <a:off x="750888" y="1303338"/>
            <a:ext cx="2732087" cy="2730500"/>
          </a:xfrm>
        </p:spPr>
        <p:txBody>
          <a:bodyPr/>
          <a:lstStyle>
            <a:lvl1pPr marL="0" indent="0">
              <a:buNone/>
              <a:defRPr/>
            </a:lvl1pPr>
          </a:lstStyle>
          <a:p>
            <a:r>
              <a:rPr lang="en-US" dirty="0"/>
              <a:t> </a:t>
            </a:r>
          </a:p>
        </p:txBody>
      </p:sp>
      <p:sp>
        <p:nvSpPr>
          <p:cNvPr id="47" name="Picture Placeholder 40">
            <a:extLst>
              <a:ext uri="{FF2B5EF4-FFF2-40B4-BE49-F238E27FC236}">
                <a16:creationId xmlns:a16="http://schemas.microsoft.com/office/drawing/2014/main" id="{F36EA23A-1967-61F3-215F-E37B69BE7C42}"/>
              </a:ext>
            </a:extLst>
          </p:cNvPr>
          <p:cNvSpPr>
            <a:spLocks noGrp="1"/>
          </p:cNvSpPr>
          <p:nvPr>
            <p:ph type="pic" sz="quarter" idx="13" hasCustomPrompt="1"/>
          </p:nvPr>
        </p:nvSpPr>
        <p:spPr>
          <a:xfrm>
            <a:off x="4000703" y="1828800"/>
            <a:ext cx="2206320" cy="2205038"/>
          </a:xfrm>
        </p:spPr>
        <p:txBody>
          <a:bodyPr/>
          <a:lstStyle>
            <a:lvl1pPr marL="0" indent="0">
              <a:buNone/>
              <a:defRPr/>
            </a:lvl1pPr>
          </a:lstStyle>
          <a:p>
            <a:r>
              <a:rPr lang="en-US" dirty="0"/>
              <a:t> </a:t>
            </a:r>
          </a:p>
        </p:txBody>
      </p:sp>
      <p:sp>
        <p:nvSpPr>
          <p:cNvPr id="48" name="Picture Placeholder 40">
            <a:extLst>
              <a:ext uri="{FF2B5EF4-FFF2-40B4-BE49-F238E27FC236}">
                <a16:creationId xmlns:a16="http://schemas.microsoft.com/office/drawing/2014/main" id="{36A55163-F036-D2A2-9F36-79B8A6CA3ECA}"/>
              </a:ext>
            </a:extLst>
          </p:cNvPr>
          <p:cNvSpPr>
            <a:spLocks noGrp="1"/>
          </p:cNvSpPr>
          <p:nvPr>
            <p:ph type="pic" sz="quarter" idx="14" hasCustomPrompt="1"/>
          </p:nvPr>
        </p:nvSpPr>
        <p:spPr>
          <a:xfrm>
            <a:off x="6724751" y="1828800"/>
            <a:ext cx="2206320" cy="2205038"/>
          </a:xfrm>
        </p:spPr>
        <p:txBody>
          <a:bodyPr/>
          <a:lstStyle>
            <a:lvl1pPr marL="0" indent="0">
              <a:buNone/>
              <a:defRPr/>
            </a:lvl1pPr>
          </a:lstStyle>
          <a:p>
            <a:r>
              <a:rPr lang="en-US" dirty="0"/>
              <a:t> </a:t>
            </a:r>
          </a:p>
        </p:txBody>
      </p:sp>
      <p:sp>
        <p:nvSpPr>
          <p:cNvPr id="49" name="Picture Placeholder 40">
            <a:extLst>
              <a:ext uri="{FF2B5EF4-FFF2-40B4-BE49-F238E27FC236}">
                <a16:creationId xmlns:a16="http://schemas.microsoft.com/office/drawing/2014/main" id="{FB100710-4C93-FFE7-29CA-B4AA7FC97ECE}"/>
              </a:ext>
            </a:extLst>
          </p:cNvPr>
          <p:cNvSpPr>
            <a:spLocks noGrp="1"/>
          </p:cNvSpPr>
          <p:nvPr>
            <p:ph type="pic" sz="quarter" idx="15" hasCustomPrompt="1"/>
          </p:nvPr>
        </p:nvSpPr>
        <p:spPr>
          <a:xfrm>
            <a:off x="9448800" y="1828800"/>
            <a:ext cx="2206320" cy="2205038"/>
          </a:xfrm>
        </p:spPr>
        <p:txBody>
          <a:bodyPr/>
          <a:lstStyle>
            <a:lvl1pPr marL="0" indent="0">
              <a:buNone/>
              <a:defRPr/>
            </a:lvl1pPr>
          </a:lstStyle>
          <a:p>
            <a:r>
              <a:rPr lang="en-US" dirty="0"/>
              <a:t> </a:t>
            </a:r>
          </a:p>
        </p:txBody>
      </p:sp>
    </p:spTree>
    <p:extLst>
      <p:ext uri="{BB962C8B-B14F-4D97-AF65-F5344CB8AC3E}">
        <p14:creationId xmlns:p14="http://schemas.microsoft.com/office/powerpoint/2010/main" val="3154647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808">
          <p15:clr>
            <a:srgbClr val="FBAE40"/>
          </p15:clr>
        </p15:guide>
        <p15:guide id="2" pos="59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o's here v2">
    <p:bg>
      <p:bgPr>
        <a:solidFill>
          <a:schemeClr val="bg1"/>
        </a:solidFill>
        <a:effectLst/>
      </p:bgPr>
    </p:bg>
    <p:spTree>
      <p:nvGrpSpPr>
        <p:cNvPr id="1" name=""/>
        <p:cNvGrpSpPr/>
        <p:nvPr/>
      </p:nvGrpSpPr>
      <p:grpSpPr>
        <a:xfrm>
          <a:off x="0" y="0"/>
          <a:ext cx="0" cy="0"/>
          <a:chOff x="0" y="0"/>
          <a:chExt cx="0" cy="0"/>
        </a:xfrm>
      </p:grpSpPr>
      <p:sp>
        <p:nvSpPr>
          <p:cNvPr id="27" name="Footer Placeholder 2">
            <a:extLst>
              <a:ext uri="{FF2B5EF4-FFF2-40B4-BE49-F238E27FC236}">
                <a16:creationId xmlns:a16="http://schemas.microsoft.com/office/drawing/2014/main" id="{B9B08B08-239E-750E-6285-B46C2DBCA8FF}"/>
              </a:ext>
            </a:extLst>
          </p:cNvPr>
          <p:cNvSpPr>
            <a:spLocks noGrp="1"/>
          </p:cNvSpPr>
          <p:nvPr>
            <p:ph type="ftr" sz="quarter" idx="10"/>
          </p:nvPr>
        </p:nvSpPr>
        <p:spPr>
          <a:xfrm>
            <a:off x="1034090" y="6347207"/>
            <a:ext cx="10624653" cy="248358"/>
          </a:xfrm>
        </p:spPr>
        <p:txBody>
          <a:bodyPr/>
          <a:lstStyle/>
          <a:p>
            <a:r>
              <a:rPr lang="en-US" dirty="0">
                <a:solidFill>
                  <a:schemeClr val="bg1"/>
                </a:solidFill>
              </a:rPr>
              <a:t>©2022 Schwab Retirement Plan Services, Inc. All rights reserved.</a:t>
            </a:r>
          </a:p>
        </p:txBody>
      </p:sp>
      <p:sp>
        <p:nvSpPr>
          <p:cNvPr id="28" name="Slide Number Placeholder 5">
            <a:extLst>
              <a:ext uri="{FF2B5EF4-FFF2-40B4-BE49-F238E27FC236}">
                <a16:creationId xmlns:a16="http://schemas.microsoft.com/office/drawing/2014/main" id="{7A7BBD7C-434F-E913-81C0-DAFFE904FD1C}"/>
              </a:ext>
            </a:extLst>
          </p:cNvPr>
          <p:cNvSpPr>
            <a:spLocks noGrp="1"/>
          </p:cNvSpPr>
          <p:nvPr>
            <p:ph type="sldNum" sz="quarter" idx="11"/>
          </p:nvPr>
        </p:nvSpPr>
        <p:spPr>
          <a:xfrm>
            <a:off x="11799796" y="6341110"/>
            <a:ext cx="392204" cy="384810"/>
          </a:xfrm>
          <a:solidFill>
            <a:schemeClr val="tx2"/>
          </a:solidFill>
        </p:spPr>
        <p:txBody>
          <a:bodyPr/>
          <a:lstStyle/>
          <a:p>
            <a:fld id="{51C42D48-3D89-451C-9D14-12E9AAE2BFF0}" type="slidenum">
              <a:rPr lang="en-US" smtClean="0"/>
              <a:t>‹#›</a:t>
            </a:fld>
            <a:endParaRPr lang="en-US" dirty="0"/>
          </a:p>
        </p:txBody>
      </p:sp>
      <p:sp>
        <p:nvSpPr>
          <p:cNvPr id="29" name="Footer Placeholder 2">
            <a:extLst>
              <a:ext uri="{FF2B5EF4-FFF2-40B4-BE49-F238E27FC236}">
                <a16:creationId xmlns:a16="http://schemas.microsoft.com/office/drawing/2014/main" id="{CE2DA9E2-5F43-AAE4-F125-8AA46B838EA8}"/>
              </a:ext>
            </a:extLst>
          </p:cNvPr>
          <p:cNvSpPr txBox="1">
            <a:spLocks/>
          </p:cNvSpPr>
          <p:nvPr userDrawn="1"/>
        </p:nvSpPr>
        <p:spPr>
          <a:xfrm>
            <a:off x="7776308" y="6347207"/>
            <a:ext cx="3882435" cy="248358"/>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©2023 Schwab Retirement Plan Services, Inc. All rights reserved.</a:t>
            </a:r>
          </a:p>
        </p:txBody>
      </p:sp>
      <p:sp>
        <p:nvSpPr>
          <p:cNvPr id="10" name="Picture Placeholder 40">
            <a:extLst>
              <a:ext uri="{FF2B5EF4-FFF2-40B4-BE49-F238E27FC236}">
                <a16:creationId xmlns:a16="http://schemas.microsoft.com/office/drawing/2014/main" id="{1E104A34-675E-28CA-9AB4-C47F3CA99E1D}"/>
              </a:ext>
            </a:extLst>
          </p:cNvPr>
          <p:cNvSpPr>
            <a:spLocks noGrp="1"/>
          </p:cNvSpPr>
          <p:nvPr>
            <p:ph type="pic" sz="quarter" idx="13" hasCustomPrompt="1"/>
          </p:nvPr>
        </p:nvSpPr>
        <p:spPr>
          <a:xfrm>
            <a:off x="544809" y="1528661"/>
            <a:ext cx="2206320" cy="2205038"/>
          </a:xfrm>
        </p:spPr>
        <p:txBody>
          <a:bodyPr/>
          <a:lstStyle>
            <a:lvl1pPr marL="0" indent="0">
              <a:buNone/>
              <a:defRPr/>
            </a:lvl1pPr>
          </a:lstStyle>
          <a:p>
            <a:r>
              <a:rPr lang="en-US" dirty="0"/>
              <a:t> </a:t>
            </a:r>
          </a:p>
        </p:txBody>
      </p:sp>
      <p:sp>
        <p:nvSpPr>
          <p:cNvPr id="11" name="Picture Placeholder 40">
            <a:extLst>
              <a:ext uri="{FF2B5EF4-FFF2-40B4-BE49-F238E27FC236}">
                <a16:creationId xmlns:a16="http://schemas.microsoft.com/office/drawing/2014/main" id="{D518EE89-5210-6C44-C139-1641AD4C57DF}"/>
              </a:ext>
            </a:extLst>
          </p:cNvPr>
          <p:cNvSpPr>
            <a:spLocks noGrp="1"/>
          </p:cNvSpPr>
          <p:nvPr>
            <p:ph type="pic" sz="quarter" idx="14" hasCustomPrompt="1"/>
          </p:nvPr>
        </p:nvSpPr>
        <p:spPr>
          <a:xfrm>
            <a:off x="3512806" y="1528661"/>
            <a:ext cx="2206320" cy="2205038"/>
          </a:xfrm>
        </p:spPr>
        <p:txBody>
          <a:bodyPr/>
          <a:lstStyle>
            <a:lvl1pPr marL="0" indent="0">
              <a:buNone/>
              <a:defRPr/>
            </a:lvl1pPr>
          </a:lstStyle>
          <a:p>
            <a:r>
              <a:rPr lang="en-US" dirty="0"/>
              <a:t> </a:t>
            </a:r>
          </a:p>
        </p:txBody>
      </p:sp>
      <p:sp>
        <p:nvSpPr>
          <p:cNvPr id="12" name="Picture Placeholder 40">
            <a:extLst>
              <a:ext uri="{FF2B5EF4-FFF2-40B4-BE49-F238E27FC236}">
                <a16:creationId xmlns:a16="http://schemas.microsoft.com/office/drawing/2014/main" id="{E3DA601D-4BBC-B46D-9748-0AC74018CA5A}"/>
              </a:ext>
            </a:extLst>
          </p:cNvPr>
          <p:cNvSpPr>
            <a:spLocks noGrp="1"/>
          </p:cNvSpPr>
          <p:nvPr>
            <p:ph type="pic" sz="quarter" idx="15" hasCustomPrompt="1"/>
          </p:nvPr>
        </p:nvSpPr>
        <p:spPr>
          <a:xfrm>
            <a:off x="6480803" y="1528661"/>
            <a:ext cx="2206320" cy="2205038"/>
          </a:xfrm>
        </p:spPr>
        <p:txBody>
          <a:bodyPr/>
          <a:lstStyle>
            <a:lvl1pPr marL="0" indent="0">
              <a:buNone/>
              <a:defRPr/>
            </a:lvl1pPr>
          </a:lstStyle>
          <a:p>
            <a:r>
              <a:rPr lang="en-US" dirty="0"/>
              <a:t> </a:t>
            </a:r>
          </a:p>
        </p:txBody>
      </p:sp>
      <p:sp>
        <p:nvSpPr>
          <p:cNvPr id="13" name="Picture Placeholder 40">
            <a:extLst>
              <a:ext uri="{FF2B5EF4-FFF2-40B4-BE49-F238E27FC236}">
                <a16:creationId xmlns:a16="http://schemas.microsoft.com/office/drawing/2014/main" id="{EC86D044-7DB8-5297-5A41-EF19E521FCFB}"/>
              </a:ext>
            </a:extLst>
          </p:cNvPr>
          <p:cNvSpPr>
            <a:spLocks noGrp="1"/>
          </p:cNvSpPr>
          <p:nvPr>
            <p:ph type="pic" sz="quarter" idx="16" hasCustomPrompt="1"/>
          </p:nvPr>
        </p:nvSpPr>
        <p:spPr>
          <a:xfrm>
            <a:off x="9448800" y="1528661"/>
            <a:ext cx="2206320" cy="2205038"/>
          </a:xfrm>
        </p:spPr>
        <p:txBody>
          <a:bodyPr/>
          <a:lstStyle>
            <a:lvl1pPr marL="0" indent="0">
              <a:buNone/>
              <a:defRPr/>
            </a:lvl1pPr>
          </a:lstStyle>
          <a:p>
            <a:r>
              <a:rPr lang="en-US" dirty="0"/>
              <a:t> </a:t>
            </a:r>
          </a:p>
        </p:txBody>
      </p:sp>
      <p:sp>
        <p:nvSpPr>
          <p:cNvPr id="15" name="Title 1">
            <a:extLst>
              <a:ext uri="{FF2B5EF4-FFF2-40B4-BE49-F238E27FC236}">
                <a16:creationId xmlns:a16="http://schemas.microsoft.com/office/drawing/2014/main" id="{88E953A1-1D18-7DB8-DCA8-13F42BBEB48C}"/>
              </a:ext>
            </a:extLst>
          </p:cNvPr>
          <p:cNvSpPr>
            <a:spLocks noGrp="1"/>
          </p:cNvSpPr>
          <p:nvPr>
            <p:ph type="title" hasCustomPrompt="1"/>
          </p:nvPr>
        </p:nvSpPr>
        <p:spPr>
          <a:xfrm>
            <a:off x="542701" y="571515"/>
            <a:ext cx="11102293" cy="846797"/>
          </a:xfrm>
        </p:spPr>
        <p:txBody>
          <a:bodyPr/>
          <a:lstStyle/>
          <a:p>
            <a:r>
              <a:rPr lang="en-US" dirty="0"/>
              <a:t>Lorem ipsum</a:t>
            </a:r>
          </a:p>
        </p:txBody>
      </p:sp>
    </p:spTree>
    <p:extLst>
      <p:ext uri="{BB962C8B-B14F-4D97-AF65-F5344CB8AC3E}">
        <p14:creationId xmlns:p14="http://schemas.microsoft.com/office/powerpoint/2010/main" val="41732743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808">
          <p15:clr>
            <a:srgbClr val="FBAE40"/>
          </p15:clr>
        </p15:guide>
        <p15:guide id="2" pos="5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ho's here v2">
    <p:bg>
      <p:bgPr>
        <a:solidFill>
          <a:schemeClr val="bg1"/>
        </a:solidFill>
        <a:effectLst/>
      </p:bgPr>
    </p:bg>
    <p:spTree>
      <p:nvGrpSpPr>
        <p:cNvPr id="1" name=""/>
        <p:cNvGrpSpPr/>
        <p:nvPr/>
      </p:nvGrpSpPr>
      <p:grpSpPr>
        <a:xfrm>
          <a:off x="0" y="0"/>
          <a:ext cx="0" cy="0"/>
          <a:chOff x="0" y="0"/>
          <a:chExt cx="0" cy="0"/>
        </a:xfrm>
      </p:grpSpPr>
      <p:sp>
        <p:nvSpPr>
          <p:cNvPr id="27" name="Footer Placeholder 2">
            <a:extLst>
              <a:ext uri="{FF2B5EF4-FFF2-40B4-BE49-F238E27FC236}">
                <a16:creationId xmlns:a16="http://schemas.microsoft.com/office/drawing/2014/main" id="{B9B08B08-239E-750E-6285-B46C2DBCA8FF}"/>
              </a:ext>
            </a:extLst>
          </p:cNvPr>
          <p:cNvSpPr>
            <a:spLocks noGrp="1"/>
          </p:cNvSpPr>
          <p:nvPr>
            <p:ph type="ftr" sz="quarter" idx="10"/>
          </p:nvPr>
        </p:nvSpPr>
        <p:spPr>
          <a:xfrm>
            <a:off x="1034090" y="6347207"/>
            <a:ext cx="10624653" cy="248358"/>
          </a:xfrm>
        </p:spPr>
        <p:txBody>
          <a:bodyPr/>
          <a:lstStyle/>
          <a:p>
            <a:r>
              <a:rPr lang="en-US" dirty="0">
                <a:solidFill>
                  <a:schemeClr val="bg1"/>
                </a:solidFill>
              </a:rPr>
              <a:t>©2022 Schwab Retirement Plan Services, Inc. All rights reserved.</a:t>
            </a:r>
          </a:p>
        </p:txBody>
      </p:sp>
      <p:sp>
        <p:nvSpPr>
          <p:cNvPr id="28" name="Slide Number Placeholder 5">
            <a:extLst>
              <a:ext uri="{FF2B5EF4-FFF2-40B4-BE49-F238E27FC236}">
                <a16:creationId xmlns:a16="http://schemas.microsoft.com/office/drawing/2014/main" id="{7A7BBD7C-434F-E913-81C0-DAFFE904FD1C}"/>
              </a:ext>
            </a:extLst>
          </p:cNvPr>
          <p:cNvSpPr>
            <a:spLocks noGrp="1"/>
          </p:cNvSpPr>
          <p:nvPr>
            <p:ph type="sldNum" sz="quarter" idx="11"/>
          </p:nvPr>
        </p:nvSpPr>
        <p:spPr>
          <a:xfrm>
            <a:off x="11799796" y="6341110"/>
            <a:ext cx="392204" cy="384810"/>
          </a:xfrm>
          <a:solidFill>
            <a:schemeClr val="tx2"/>
          </a:solidFill>
        </p:spPr>
        <p:txBody>
          <a:bodyPr/>
          <a:lstStyle/>
          <a:p>
            <a:fld id="{51C42D48-3D89-451C-9D14-12E9AAE2BFF0}" type="slidenum">
              <a:rPr lang="en-US" smtClean="0"/>
              <a:t>‹#›</a:t>
            </a:fld>
            <a:endParaRPr lang="en-US" dirty="0"/>
          </a:p>
        </p:txBody>
      </p:sp>
      <p:sp>
        <p:nvSpPr>
          <p:cNvPr id="29" name="Footer Placeholder 2">
            <a:extLst>
              <a:ext uri="{FF2B5EF4-FFF2-40B4-BE49-F238E27FC236}">
                <a16:creationId xmlns:a16="http://schemas.microsoft.com/office/drawing/2014/main" id="{CE2DA9E2-5F43-AAE4-F125-8AA46B838EA8}"/>
              </a:ext>
            </a:extLst>
          </p:cNvPr>
          <p:cNvSpPr txBox="1">
            <a:spLocks/>
          </p:cNvSpPr>
          <p:nvPr userDrawn="1"/>
        </p:nvSpPr>
        <p:spPr>
          <a:xfrm>
            <a:off x="7776308" y="6347207"/>
            <a:ext cx="3882435" cy="248358"/>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©2023 Schwab Retirement Plan Services, Inc. All rights reserved.</a:t>
            </a:r>
          </a:p>
        </p:txBody>
      </p:sp>
      <p:sp>
        <p:nvSpPr>
          <p:cNvPr id="15" name="Title 1">
            <a:extLst>
              <a:ext uri="{FF2B5EF4-FFF2-40B4-BE49-F238E27FC236}">
                <a16:creationId xmlns:a16="http://schemas.microsoft.com/office/drawing/2014/main" id="{88E953A1-1D18-7DB8-DCA8-13F42BBEB48C}"/>
              </a:ext>
            </a:extLst>
          </p:cNvPr>
          <p:cNvSpPr>
            <a:spLocks noGrp="1"/>
          </p:cNvSpPr>
          <p:nvPr>
            <p:ph type="title" hasCustomPrompt="1"/>
          </p:nvPr>
        </p:nvSpPr>
        <p:spPr>
          <a:xfrm>
            <a:off x="542701" y="571515"/>
            <a:ext cx="11102293" cy="846797"/>
          </a:xfrm>
        </p:spPr>
        <p:txBody>
          <a:bodyPr/>
          <a:lstStyle/>
          <a:p>
            <a:r>
              <a:rPr lang="en-US" dirty="0"/>
              <a:t>Lorem ipsum</a:t>
            </a:r>
          </a:p>
        </p:txBody>
      </p:sp>
      <p:sp>
        <p:nvSpPr>
          <p:cNvPr id="30" name="Picture Placeholder 40">
            <a:extLst>
              <a:ext uri="{FF2B5EF4-FFF2-40B4-BE49-F238E27FC236}">
                <a16:creationId xmlns:a16="http://schemas.microsoft.com/office/drawing/2014/main" id="{FE076612-C70D-2475-60C2-F13F9AEFC42F}"/>
              </a:ext>
            </a:extLst>
          </p:cNvPr>
          <p:cNvSpPr>
            <a:spLocks noGrp="1"/>
          </p:cNvSpPr>
          <p:nvPr>
            <p:ph type="pic" sz="quarter" idx="13" hasCustomPrompt="1"/>
          </p:nvPr>
        </p:nvSpPr>
        <p:spPr>
          <a:xfrm>
            <a:off x="555418" y="1983178"/>
            <a:ext cx="1499382" cy="1498511"/>
          </a:xfrm>
        </p:spPr>
        <p:txBody>
          <a:bodyPr/>
          <a:lstStyle>
            <a:lvl1pPr marL="0" indent="0">
              <a:buNone/>
              <a:defRPr/>
            </a:lvl1pPr>
          </a:lstStyle>
          <a:p>
            <a:r>
              <a:rPr lang="en-US" dirty="0"/>
              <a:t> </a:t>
            </a:r>
          </a:p>
        </p:txBody>
      </p:sp>
      <p:sp>
        <p:nvSpPr>
          <p:cNvPr id="31" name="Picture Placeholder 40">
            <a:extLst>
              <a:ext uri="{FF2B5EF4-FFF2-40B4-BE49-F238E27FC236}">
                <a16:creationId xmlns:a16="http://schemas.microsoft.com/office/drawing/2014/main" id="{7748A1D3-1BF3-FCD9-5F91-0FCA654F704C}"/>
              </a:ext>
            </a:extLst>
          </p:cNvPr>
          <p:cNvSpPr>
            <a:spLocks noGrp="1"/>
          </p:cNvSpPr>
          <p:nvPr>
            <p:ph type="pic" sz="quarter" idx="14" hasCustomPrompt="1"/>
          </p:nvPr>
        </p:nvSpPr>
        <p:spPr>
          <a:xfrm>
            <a:off x="555418" y="3746664"/>
            <a:ext cx="1499382" cy="1498511"/>
          </a:xfrm>
        </p:spPr>
        <p:txBody>
          <a:bodyPr/>
          <a:lstStyle>
            <a:lvl1pPr marL="0" indent="0">
              <a:buNone/>
              <a:defRPr/>
            </a:lvl1pPr>
          </a:lstStyle>
          <a:p>
            <a:r>
              <a:rPr lang="en-US" dirty="0"/>
              <a:t> </a:t>
            </a:r>
          </a:p>
        </p:txBody>
      </p:sp>
      <p:sp>
        <p:nvSpPr>
          <p:cNvPr id="32" name="Picture Placeholder 40">
            <a:extLst>
              <a:ext uri="{FF2B5EF4-FFF2-40B4-BE49-F238E27FC236}">
                <a16:creationId xmlns:a16="http://schemas.microsoft.com/office/drawing/2014/main" id="{F95F9391-3107-596D-6D99-B3C74897B00B}"/>
              </a:ext>
            </a:extLst>
          </p:cNvPr>
          <p:cNvSpPr>
            <a:spLocks noGrp="1"/>
          </p:cNvSpPr>
          <p:nvPr>
            <p:ph type="pic" sz="quarter" idx="15" hasCustomPrompt="1"/>
          </p:nvPr>
        </p:nvSpPr>
        <p:spPr>
          <a:xfrm>
            <a:off x="4670218" y="3982192"/>
            <a:ext cx="1499382" cy="1498511"/>
          </a:xfrm>
        </p:spPr>
        <p:txBody>
          <a:bodyPr/>
          <a:lstStyle>
            <a:lvl1pPr marL="0" indent="0">
              <a:buNone/>
              <a:defRPr/>
            </a:lvl1pPr>
          </a:lstStyle>
          <a:p>
            <a:r>
              <a:rPr lang="en-US" dirty="0"/>
              <a:t> </a:t>
            </a:r>
          </a:p>
        </p:txBody>
      </p:sp>
      <p:sp>
        <p:nvSpPr>
          <p:cNvPr id="33" name="Picture Placeholder 40">
            <a:extLst>
              <a:ext uri="{FF2B5EF4-FFF2-40B4-BE49-F238E27FC236}">
                <a16:creationId xmlns:a16="http://schemas.microsoft.com/office/drawing/2014/main" id="{9BF982E8-E111-BE3E-16FE-D202E1970E86}"/>
              </a:ext>
            </a:extLst>
          </p:cNvPr>
          <p:cNvSpPr>
            <a:spLocks noGrp="1"/>
          </p:cNvSpPr>
          <p:nvPr>
            <p:ph type="pic" sz="quarter" idx="16" hasCustomPrompt="1"/>
          </p:nvPr>
        </p:nvSpPr>
        <p:spPr>
          <a:xfrm>
            <a:off x="4670218" y="1623952"/>
            <a:ext cx="1499382" cy="1498511"/>
          </a:xfrm>
        </p:spPr>
        <p:txBody>
          <a:bodyPr/>
          <a:lstStyle>
            <a:lvl1pPr marL="0" indent="0">
              <a:buNone/>
              <a:defRPr/>
            </a:lvl1pPr>
          </a:lstStyle>
          <a:p>
            <a:r>
              <a:rPr lang="en-US" dirty="0"/>
              <a:t> </a:t>
            </a:r>
          </a:p>
        </p:txBody>
      </p:sp>
      <p:sp>
        <p:nvSpPr>
          <p:cNvPr id="34" name="Picture Placeholder 40">
            <a:extLst>
              <a:ext uri="{FF2B5EF4-FFF2-40B4-BE49-F238E27FC236}">
                <a16:creationId xmlns:a16="http://schemas.microsoft.com/office/drawing/2014/main" id="{3CFE4640-5389-3D58-E3F5-D8115E044D0C}"/>
              </a:ext>
            </a:extLst>
          </p:cNvPr>
          <p:cNvSpPr>
            <a:spLocks noGrp="1"/>
          </p:cNvSpPr>
          <p:nvPr>
            <p:ph type="pic" sz="quarter" idx="17" hasCustomPrompt="1"/>
          </p:nvPr>
        </p:nvSpPr>
        <p:spPr>
          <a:xfrm>
            <a:off x="6817427" y="1623952"/>
            <a:ext cx="1499382" cy="1498511"/>
          </a:xfrm>
        </p:spPr>
        <p:txBody>
          <a:bodyPr/>
          <a:lstStyle>
            <a:lvl1pPr marL="0" indent="0">
              <a:buNone/>
              <a:defRPr/>
            </a:lvl1pPr>
          </a:lstStyle>
          <a:p>
            <a:r>
              <a:rPr lang="en-US" dirty="0"/>
              <a:t> </a:t>
            </a:r>
          </a:p>
        </p:txBody>
      </p:sp>
      <p:sp>
        <p:nvSpPr>
          <p:cNvPr id="35" name="Picture Placeholder 40">
            <a:extLst>
              <a:ext uri="{FF2B5EF4-FFF2-40B4-BE49-F238E27FC236}">
                <a16:creationId xmlns:a16="http://schemas.microsoft.com/office/drawing/2014/main" id="{C41771F0-D2EE-53FB-4505-D01B63D25EEE}"/>
              </a:ext>
            </a:extLst>
          </p:cNvPr>
          <p:cNvSpPr>
            <a:spLocks noGrp="1"/>
          </p:cNvSpPr>
          <p:nvPr>
            <p:ph type="pic" sz="quarter" idx="18" hasCustomPrompt="1"/>
          </p:nvPr>
        </p:nvSpPr>
        <p:spPr>
          <a:xfrm>
            <a:off x="6817427" y="3982192"/>
            <a:ext cx="1499382" cy="1498511"/>
          </a:xfrm>
        </p:spPr>
        <p:txBody>
          <a:bodyPr/>
          <a:lstStyle>
            <a:lvl1pPr marL="0" indent="0">
              <a:buNone/>
              <a:defRPr/>
            </a:lvl1pPr>
          </a:lstStyle>
          <a:p>
            <a:r>
              <a:rPr lang="en-US" dirty="0"/>
              <a:t> </a:t>
            </a:r>
          </a:p>
        </p:txBody>
      </p:sp>
      <p:sp>
        <p:nvSpPr>
          <p:cNvPr id="36" name="Picture Placeholder 40">
            <a:extLst>
              <a:ext uri="{FF2B5EF4-FFF2-40B4-BE49-F238E27FC236}">
                <a16:creationId xmlns:a16="http://schemas.microsoft.com/office/drawing/2014/main" id="{F7808FC8-5919-D306-623C-CBB9CFECCCE5}"/>
              </a:ext>
            </a:extLst>
          </p:cNvPr>
          <p:cNvSpPr>
            <a:spLocks noGrp="1"/>
          </p:cNvSpPr>
          <p:nvPr>
            <p:ph type="pic" sz="quarter" idx="19" hasCustomPrompt="1"/>
          </p:nvPr>
        </p:nvSpPr>
        <p:spPr>
          <a:xfrm>
            <a:off x="9489375" y="2842161"/>
            <a:ext cx="1499382" cy="1498511"/>
          </a:xfrm>
        </p:spPr>
        <p:txBody>
          <a:bodyPr/>
          <a:lstStyle>
            <a:lvl1pPr marL="0" indent="0">
              <a:buNone/>
              <a:defRPr/>
            </a:lvl1pPr>
          </a:lstStyle>
          <a:p>
            <a:r>
              <a:rPr lang="en-US" dirty="0"/>
              <a:t> </a:t>
            </a:r>
          </a:p>
        </p:txBody>
      </p:sp>
    </p:spTree>
    <p:extLst>
      <p:ext uri="{BB962C8B-B14F-4D97-AF65-F5344CB8AC3E}">
        <p14:creationId xmlns:p14="http://schemas.microsoft.com/office/powerpoint/2010/main" val="1911272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extLst>
    <p:ext uri="{DCECCB84-F9BA-43D5-87BE-67443E8EF086}">
      <p15:sldGuideLst xmlns:p15="http://schemas.microsoft.com/office/powerpoint/2012/main">
        <p15:guide id="1" orient="horz" pos="2808">
          <p15:clr>
            <a:srgbClr val="FBAE40"/>
          </p15:clr>
        </p15:guide>
        <p15:guide id="2" pos="5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Blue Smart Box with Photo">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22B90B-92DC-704A-AC69-708AEDE22FDA}"/>
              </a:ext>
            </a:extLst>
          </p:cNvPr>
          <p:cNvSpPr>
            <a:spLocks noGrp="1"/>
          </p:cNvSpPr>
          <p:nvPr>
            <p:ph type="body" sz="quarter" idx="12" hasCustomPrompt="1"/>
          </p:nvPr>
        </p:nvSpPr>
        <p:spPr>
          <a:xfrm>
            <a:off x="728221" y="1353624"/>
            <a:ext cx="3355848" cy="3355848"/>
          </a:xfrm>
          <a:solidFill>
            <a:schemeClr val="tx2">
              <a:alpha val="92000"/>
            </a:schemeClr>
          </a:solidFill>
        </p:spPr>
        <p:txBody>
          <a:bodyPr lIns="274320" tIns="182880" rIns="182880" bIns="274320" anchor="b">
            <a:noAutofit/>
          </a:bodyPr>
          <a:lstStyle>
            <a:lvl1pPr marL="0" indent="0">
              <a:lnSpc>
                <a:spcPct val="90000"/>
              </a:lnSpc>
              <a:spcBef>
                <a:spcPts val="0"/>
              </a:spcBef>
              <a:buNone/>
              <a:defRPr sz="32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sit </a:t>
            </a:r>
            <a:r>
              <a:rPr lang="en-US" dirty="0" err="1"/>
              <a:t>amet</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3558937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ue Blue Smart Box Outlin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22B90B-92DC-704A-AC69-708AEDE22FDA}"/>
              </a:ext>
            </a:extLst>
          </p:cNvPr>
          <p:cNvSpPr>
            <a:spLocks noGrp="1"/>
          </p:cNvSpPr>
          <p:nvPr>
            <p:ph type="body" sz="quarter" idx="12" hasCustomPrompt="1"/>
          </p:nvPr>
        </p:nvSpPr>
        <p:spPr>
          <a:xfrm>
            <a:off x="728221" y="1353624"/>
            <a:ext cx="3355848" cy="3355848"/>
          </a:xfrm>
          <a:noFill/>
          <a:ln w="38100">
            <a:solidFill>
              <a:srgbClr val="64CCC9"/>
            </a:solidFill>
          </a:ln>
        </p:spPr>
        <p:txBody>
          <a:bodyPr lIns="274320" tIns="182880" rIns="182880" bIns="274320" anchor="b">
            <a:noAutofit/>
          </a:bodyPr>
          <a:lstStyle>
            <a:lvl1pPr marL="0" indent="0">
              <a:lnSpc>
                <a:spcPct val="90000"/>
              </a:lnSpc>
              <a:spcBef>
                <a:spcPts val="0"/>
              </a:spcBef>
              <a:buNone/>
              <a:defRPr sz="32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sit </a:t>
            </a:r>
            <a:r>
              <a:rPr lang="en-US" dirty="0" err="1"/>
              <a:t>amet</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2195862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ri Blue Smart Box with Photo">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22B90B-92DC-704A-AC69-708AEDE22FDA}"/>
              </a:ext>
            </a:extLst>
          </p:cNvPr>
          <p:cNvSpPr>
            <a:spLocks noGrp="1"/>
          </p:cNvSpPr>
          <p:nvPr>
            <p:ph type="body" sz="quarter" idx="12" hasCustomPrompt="1"/>
          </p:nvPr>
        </p:nvSpPr>
        <p:spPr>
          <a:xfrm>
            <a:off x="728221" y="1353624"/>
            <a:ext cx="3355848" cy="3355848"/>
          </a:xfrm>
          <a:solidFill>
            <a:schemeClr val="tx2">
              <a:alpha val="92000"/>
            </a:schemeClr>
          </a:solidFill>
        </p:spPr>
        <p:txBody>
          <a:bodyPr lIns="274320" tIns="182880" rIns="182880" bIns="274320" anchor="b">
            <a:noAutofit/>
          </a:bodyPr>
          <a:lstStyle>
            <a:lvl1pPr marL="0" indent="0">
              <a:lnSpc>
                <a:spcPct val="90000"/>
              </a:lnSpc>
              <a:spcBef>
                <a:spcPts val="0"/>
              </a:spcBef>
              <a:buNone/>
              <a:defRPr sz="32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14520911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e Blue Smart Box White Offse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36713819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alf Page Custom Layou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8628B11D-D868-9D4B-AD43-BB916FFCC807}"/>
              </a:ext>
            </a:extLst>
          </p:cNvPr>
          <p:cNvSpPr>
            <a:spLocks noGrp="1"/>
          </p:cNvSpPr>
          <p:nvPr>
            <p:ph type="body" sz="quarter" idx="13" hasCustomPrompt="1"/>
          </p:nvPr>
        </p:nvSpPr>
        <p:spPr>
          <a:xfrm>
            <a:off x="295633" y="1960752"/>
            <a:ext cx="4895134" cy="4639428"/>
          </a:xfrm>
          <a:noFill/>
          <a:ln w="28575">
            <a:noFill/>
          </a:ln>
        </p:spPr>
        <p:txBody>
          <a:bodyPr lIns="228600" tIns="274320" rIns="155448" bIns="274320" anchor="t">
            <a:normAutofit/>
          </a:bodyPr>
          <a:lstStyle>
            <a:lvl1pPr marL="0" indent="0">
              <a:lnSpc>
                <a:spcPct val="95000"/>
              </a:lnSpc>
              <a:spcBef>
                <a:spcPts val="0"/>
              </a:spcBef>
              <a:buNone/>
              <a:defRPr sz="4000">
                <a:solidFill>
                  <a:schemeClr val="tx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a:t>
            </a:r>
            <a:r>
              <a:rPr lang="en-US" dirty="0" err="1"/>
              <a:t>isum</a:t>
            </a:r>
            <a:r>
              <a:rPr lang="en-US" dirty="0"/>
              <a:t> dolor sit </a:t>
            </a:r>
            <a:r>
              <a:rPr lang="en-US" dirty="0" err="1"/>
              <a:t>amet</a:t>
            </a:r>
            <a:r>
              <a:rPr lang="en-US" dirty="0"/>
              <a:t> </a:t>
            </a:r>
            <a:r>
              <a:rPr lang="en-US" dirty="0" err="1"/>
              <a:t>consectur</a:t>
            </a:r>
            <a:r>
              <a:rPr lang="en-US" dirty="0"/>
              <a:t> sed do magna </a:t>
            </a:r>
            <a:r>
              <a:rPr lang="en-US" dirty="0" err="1"/>
              <a:t>aliqua</a:t>
            </a:r>
            <a:r>
              <a:rPr lang="en-US" dirty="0"/>
              <a:t> </a:t>
            </a:r>
            <a:r>
              <a:rPr lang="en-US" dirty="0" err="1"/>
              <a:t>ullamco</a:t>
            </a:r>
            <a:r>
              <a:rPr lang="en-US" dirty="0"/>
              <a:t>.</a:t>
            </a:r>
          </a:p>
        </p:txBody>
      </p:sp>
      <p:sp>
        <p:nvSpPr>
          <p:cNvPr id="3" name="Footer Placeholder 2">
            <a:extLst>
              <a:ext uri="{FF2B5EF4-FFF2-40B4-BE49-F238E27FC236}">
                <a16:creationId xmlns:a16="http://schemas.microsoft.com/office/drawing/2014/main" id="{9C4F4CD4-7566-204A-97FA-7B65DE54E878}"/>
              </a:ext>
            </a:extLst>
          </p:cNvPr>
          <p:cNvSpPr>
            <a:spLocks noGrp="1"/>
          </p:cNvSpPr>
          <p:nvPr>
            <p:ph type="ftr" sz="quarter" idx="10"/>
          </p:nvPr>
        </p:nvSpPr>
        <p:spPr>
          <a:xfrm>
            <a:off x="5520776" y="6347207"/>
            <a:ext cx="6137967" cy="248358"/>
          </a:xfrm>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5F134018-B93C-5F4E-9974-E2D964082371}"/>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3589831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 Page Custom Layou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CEBBEEC-1FE6-E24A-8A97-D3C5C0C2D182}"/>
              </a:ext>
            </a:extLst>
          </p:cNvPr>
          <p:cNvSpPr>
            <a:spLocks noGrp="1"/>
          </p:cNvSpPr>
          <p:nvPr>
            <p:ph type="body" sz="quarter" idx="13" hasCustomPrompt="1"/>
          </p:nvPr>
        </p:nvSpPr>
        <p:spPr>
          <a:xfrm>
            <a:off x="452312" y="433412"/>
            <a:ext cx="866775" cy="858837"/>
          </a:xfrm>
        </p:spPr>
        <p:txBody>
          <a:bodyPr>
            <a:normAutofit/>
          </a:bodyPr>
          <a:lstStyle>
            <a:lvl1pPr marL="0" indent="0" algn="ctr">
              <a:buNone/>
              <a:defRPr sz="4800" b="0">
                <a:solidFill>
                  <a:schemeClr val="tx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1663794" y="539752"/>
            <a:ext cx="3547597" cy="846797"/>
          </a:xfrm>
        </p:spPr>
        <p:txBody>
          <a:bodyPr>
            <a:normAutofit/>
          </a:bodyPr>
          <a:lstStyle>
            <a:lvl1pPr>
              <a:defRPr sz="2800">
                <a:solidFill>
                  <a:schemeClr val="tx1"/>
                </a:solidFill>
                <a:latin typeface="Charles Modern" panose="020B0503040503020204" pitchFamily="34" charset="77"/>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7347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with Photo Backgroun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19" y="485422"/>
            <a:ext cx="5440680" cy="5440680"/>
          </a:xfrm>
          <a:ln w="38100">
            <a:solidFill>
              <a:schemeClr val="tx2"/>
            </a:solidFill>
          </a:ln>
        </p:spPr>
        <p:txBody>
          <a:bodyPr lIns="237744" tIns="237744" rIns="237744" bIns="237744" anchor="b">
            <a:normAutofit/>
          </a:bodyPr>
          <a:lstStyle>
            <a:lvl1pPr algn="l">
              <a:defRPr sz="5000">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4"/>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8"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23808266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 Pag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1663794" y="539752"/>
            <a:ext cx="3547597" cy="846797"/>
          </a:xfrm>
        </p:spPr>
        <p:txBody>
          <a:bodyPr>
            <a:normAutofit/>
          </a:bodyPr>
          <a:lstStyle>
            <a:lvl1pPr>
              <a:defRPr sz="2800">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2"/>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4" name="Text Placeholder 11">
            <a:extLst>
              <a:ext uri="{FF2B5EF4-FFF2-40B4-BE49-F238E27FC236}">
                <a16:creationId xmlns:a16="http://schemas.microsoft.com/office/drawing/2014/main" id="{24087A58-A51B-9544-AABE-E1D70423869E}"/>
              </a:ext>
            </a:extLst>
          </p:cNvPr>
          <p:cNvSpPr>
            <a:spLocks noGrp="1"/>
          </p:cNvSpPr>
          <p:nvPr>
            <p:ph type="body" sz="quarter" idx="13" hasCustomPrompt="1"/>
          </p:nvPr>
        </p:nvSpPr>
        <p:spPr>
          <a:xfrm>
            <a:off x="452312" y="433412"/>
            <a:ext cx="866775" cy="858837"/>
          </a:xfrm>
        </p:spPr>
        <p:txBody>
          <a:bodyPr>
            <a:normAutofit/>
          </a:bodyPr>
          <a:lstStyle>
            <a:lvl1pPr marL="0" indent="0" algn="ctr">
              <a:buNone/>
              <a:defRPr sz="4800">
                <a:solidFill>
                  <a:schemeClr val="tx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Tree>
    <p:extLst>
      <p:ext uri="{BB962C8B-B14F-4D97-AF65-F5344CB8AC3E}">
        <p14:creationId xmlns:p14="http://schemas.microsoft.com/office/powerpoint/2010/main" val="1982648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Half Page 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5EC5C8B-BE7D-054C-8FD8-51BC60FC928F}"/>
              </a:ext>
            </a:extLst>
          </p:cNvPr>
          <p:cNvSpPr/>
          <p:nvPr userDrawn="1"/>
        </p:nvSpPr>
        <p:spPr>
          <a:xfrm>
            <a:off x="6840812" y="0"/>
            <a:ext cx="5351188" cy="2446698"/>
          </a:xfrm>
          <a:prstGeom prst="rect">
            <a:avLst/>
          </a:prstGeom>
          <a:solidFill>
            <a:srgbClr val="446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7480204" y="1172270"/>
            <a:ext cx="4317619" cy="846797"/>
          </a:xfrm>
        </p:spPr>
        <p:txBody>
          <a:bodyPr anchor="t">
            <a:normAutofit/>
          </a:bodyPr>
          <a:lstStyle>
            <a:lvl1pPr>
              <a:defRPr sz="3400">
                <a:solidFill>
                  <a:schemeClr val="bg1"/>
                </a:solidFill>
              </a:defRPr>
            </a:lvl1pPr>
          </a:lstStyle>
          <a:p>
            <a:r>
              <a:rPr lang="en-US" dirty="0"/>
              <a:t>Lorem ipsum dolor</a:t>
            </a:r>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2"/>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11" name="Text Placeholder 5">
            <a:extLst>
              <a:ext uri="{FF2B5EF4-FFF2-40B4-BE49-F238E27FC236}">
                <a16:creationId xmlns:a16="http://schemas.microsoft.com/office/drawing/2014/main" id="{4893620C-F0F5-E447-AD4F-C62B496E7EFF}"/>
              </a:ext>
            </a:extLst>
          </p:cNvPr>
          <p:cNvSpPr>
            <a:spLocks noGrp="1"/>
          </p:cNvSpPr>
          <p:nvPr>
            <p:ph type="body" sz="quarter" idx="12" hasCustomPrompt="1"/>
          </p:nvPr>
        </p:nvSpPr>
        <p:spPr>
          <a:xfrm>
            <a:off x="7071100" y="2907466"/>
            <a:ext cx="4828032" cy="350865"/>
          </a:xfrm>
          <a:noFill/>
        </p:spPr>
        <p:txBody>
          <a:bodyPr lIns="182880" tIns="0" anchor="t">
            <a:noAutofit/>
          </a:bodyPr>
          <a:lstStyle>
            <a:lvl1pPr marL="233363" indent="-227013">
              <a:spcBef>
                <a:spcPts val="1600"/>
              </a:spcBef>
              <a:buClr>
                <a:schemeClr val="tx2"/>
              </a:buClr>
              <a:buSzPct val="100000"/>
              <a:buFont typeface="Wingdings" pitchFamily="2" charset="2"/>
              <a:buChar char="§"/>
              <a:tabLst/>
              <a:defRPr sz="2400"/>
            </a:lvl1pPr>
            <a:lvl2pPr marL="288925" indent="0">
              <a:buNone/>
              <a:defRPr/>
            </a:lvl2pPr>
            <a:lvl3pPr marL="573088" indent="0">
              <a:buNone/>
              <a:defRPr/>
            </a:lvl3pPr>
            <a:lvl4pPr marL="0" indent="0">
              <a:buNone/>
              <a:defRPr/>
            </a:lvl4pPr>
            <a:lvl5pPr marL="0" indent="0">
              <a:buNone/>
              <a:defRPr/>
            </a:lvl5pPr>
          </a:lstStyle>
          <a:p>
            <a:pPr lvl="0"/>
            <a:r>
              <a:rPr lang="en-US" dirty="0"/>
              <a:t>Lorem ipsum dolor sit </a:t>
            </a:r>
            <a:r>
              <a:rPr lang="en-US" dirty="0" err="1"/>
              <a:t>anum</a:t>
            </a:r>
            <a:endParaRPr lang="en-US" dirty="0"/>
          </a:p>
          <a:p>
            <a:pPr lvl="0"/>
            <a:endParaRPr lang="en-US" dirty="0"/>
          </a:p>
        </p:txBody>
      </p:sp>
    </p:spTree>
    <p:extLst>
      <p:ext uri="{BB962C8B-B14F-4D97-AF65-F5344CB8AC3E}">
        <p14:creationId xmlns:p14="http://schemas.microsoft.com/office/powerpoint/2010/main" val="30997168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Half Pag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7480204" y="1172270"/>
            <a:ext cx="4317619" cy="846797"/>
          </a:xfrm>
        </p:spPr>
        <p:txBody>
          <a:bodyPr anchor="t">
            <a:normAutofit/>
          </a:bodyPr>
          <a:lstStyle>
            <a:lvl1pPr>
              <a:defRPr sz="3400">
                <a:solidFill>
                  <a:schemeClr val="tx1"/>
                </a:solidFill>
              </a:defRPr>
            </a:lvl1pPr>
          </a:lstStyle>
          <a:p>
            <a:r>
              <a:rPr lang="en-US" dirty="0"/>
              <a:t>Lorem ipsum dolor</a:t>
            </a:r>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p:txBody>
          <a:bodyPr/>
          <a:lstStyle>
            <a:lvl1pPr>
              <a:defRPr>
                <a:solidFill>
                  <a:schemeClr val="bg2"/>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13" name="Text Placeholder 5">
            <a:extLst>
              <a:ext uri="{FF2B5EF4-FFF2-40B4-BE49-F238E27FC236}">
                <a16:creationId xmlns:a16="http://schemas.microsoft.com/office/drawing/2014/main" id="{CD045A8F-112E-024B-84DD-783CBA31CA7C}"/>
              </a:ext>
            </a:extLst>
          </p:cNvPr>
          <p:cNvSpPr>
            <a:spLocks noGrp="1"/>
          </p:cNvSpPr>
          <p:nvPr>
            <p:ph type="body" sz="quarter" idx="12" hasCustomPrompt="1"/>
          </p:nvPr>
        </p:nvSpPr>
        <p:spPr>
          <a:xfrm>
            <a:off x="7071100" y="2907466"/>
            <a:ext cx="4828032" cy="350865"/>
          </a:xfrm>
          <a:noFill/>
        </p:spPr>
        <p:txBody>
          <a:bodyPr lIns="182880" tIns="0" anchor="t">
            <a:noAutofit/>
          </a:bodyPr>
          <a:lstStyle>
            <a:lvl1pPr marL="233363" indent="-227013">
              <a:spcBef>
                <a:spcPts val="1600"/>
              </a:spcBef>
              <a:buClr>
                <a:schemeClr val="tx2"/>
              </a:buClr>
              <a:buSzPct val="100000"/>
              <a:buFont typeface="Wingdings" pitchFamily="2" charset="2"/>
              <a:buChar char="§"/>
              <a:tabLst/>
              <a:defRPr sz="2400"/>
            </a:lvl1pPr>
            <a:lvl2pPr marL="288925" indent="0">
              <a:buNone/>
              <a:defRPr/>
            </a:lvl2pPr>
            <a:lvl3pPr marL="573088" indent="0">
              <a:buNone/>
              <a:defRPr/>
            </a:lvl3pPr>
            <a:lvl4pPr marL="0" indent="0">
              <a:buNone/>
              <a:defRPr/>
            </a:lvl4pPr>
            <a:lvl5pPr marL="0" indent="0">
              <a:buNone/>
              <a:defRPr/>
            </a:lvl5pPr>
          </a:lstStyle>
          <a:p>
            <a:pPr lvl="0"/>
            <a:r>
              <a:rPr lang="en-US" dirty="0"/>
              <a:t>Lorem ipsum dolor sit </a:t>
            </a:r>
            <a:r>
              <a:rPr lang="en-US" dirty="0" err="1"/>
              <a:t>anum</a:t>
            </a:r>
            <a:endParaRPr lang="en-US" dirty="0"/>
          </a:p>
          <a:p>
            <a:pPr lvl="0"/>
            <a:endParaRPr lang="en-US" dirty="0"/>
          </a:p>
        </p:txBody>
      </p:sp>
    </p:spTree>
    <p:extLst>
      <p:ext uri="{BB962C8B-B14F-4D97-AF65-F5344CB8AC3E}">
        <p14:creationId xmlns:p14="http://schemas.microsoft.com/office/powerpoint/2010/main" val="1056996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ox Outline + 4 Content with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58290-9D49-3B49-BC54-EB3DF018E4AB}"/>
              </a:ext>
            </a:extLst>
          </p:cNvPr>
          <p:cNvSpPr/>
          <p:nvPr userDrawn="1"/>
        </p:nvSpPr>
        <p:spPr>
          <a:xfrm>
            <a:off x="6173918" y="481263"/>
            <a:ext cx="2670048" cy="2670048"/>
          </a:xfrm>
          <a:prstGeom prst="rect">
            <a:avLst/>
          </a:prstGeom>
          <a:solidFill>
            <a:schemeClr val="tx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F1BDCFB-EFBE-0C4A-B262-D88FF1C7AC72}"/>
              </a:ext>
            </a:extLst>
          </p:cNvPr>
          <p:cNvSpPr>
            <a:spLocks noGrp="1"/>
          </p:cNvSpPr>
          <p:nvPr>
            <p:ph type="body" sz="quarter" idx="12" hasCustomPrompt="1"/>
          </p:nvPr>
        </p:nvSpPr>
        <p:spPr>
          <a:xfrm>
            <a:off x="6366162" y="577601"/>
            <a:ext cx="2289700" cy="763061"/>
          </a:xfrm>
        </p:spPr>
        <p:txBody>
          <a:bodyPr>
            <a:noAutofit/>
          </a:bodyPr>
          <a:lstStyle>
            <a:lvl1pPr marL="0" indent="0">
              <a:buNone/>
              <a:defRPr sz="5400">
                <a:solidFill>
                  <a:schemeClr val="bg1"/>
                </a:solidFill>
              </a:defRPr>
            </a:lvl1pPr>
          </a:lstStyle>
          <a:p>
            <a:pPr lvl="0"/>
            <a:r>
              <a:rPr lang="en-US" dirty="0"/>
              <a:t>01</a:t>
            </a:r>
          </a:p>
        </p:txBody>
      </p:sp>
      <p:sp>
        <p:nvSpPr>
          <p:cNvPr id="8" name="Text Placeholder 5">
            <a:extLst>
              <a:ext uri="{FF2B5EF4-FFF2-40B4-BE49-F238E27FC236}">
                <a16:creationId xmlns:a16="http://schemas.microsoft.com/office/drawing/2014/main" id="{9837B727-1E17-BC4D-A7CC-C637441D40B9}"/>
              </a:ext>
            </a:extLst>
          </p:cNvPr>
          <p:cNvSpPr>
            <a:spLocks noGrp="1"/>
          </p:cNvSpPr>
          <p:nvPr>
            <p:ph type="body" sz="quarter" idx="13" hasCustomPrompt="1"/>
          </p:nvPr>
        </p:nvSpPr>
        <p:spPr>
          <a:xfrm>
            <a:off x="6366162" y="1409414"/>
            <a:ext cx="2289700" cy="1513689"/>
          </a:xfrm>
        </p:spPr>
        <p:txBody>
          <a:bodyPr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13" name="Rectangle 12">
            <a:extLst>
              <a:ext uri="{FF2B5EF4-FFF2-40B4-BE49-F238E27FC236}">
                <a16:creationId xmlns:a16="http://schemas.microsoft.com/office/drawing/2014/main" id="{125ABBFE-5036-0D41-9DA2-1CA787750E84}"/>
              </a:ext>
            </a:extLst>
          </p:cNvPr>
          <p:cNvSpPr/>
          <p:nvPr userDrawn="1"/>
        </p:nvSpPr>
        <p:spPr>
          <a:xfrm>
            <a:off x="8966391" y="475534"/>
            <a:ext cx="2670048" cy="2670048"/>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5">
            <a:extLst>
              <a:ext uri="{FF2B5EF4-FFF2-40B4-BE49-F238E27FC236}">
                <a16:creationId xmlns:a16="http://schemas.microsoft.com/office/drawing/2014/main" id="{90387172-4D0C-B244-AD03-4870C69BF97D}"/>
              </a:ext>
            </a:extLst>
          </p:cNvPr>
          <p:cNvSpPr>
            <a:spLocks noGrp="1"/>
          </p:cNvSpPr>
          <p:nvPr>
            <p:ph type="body" sz="quarter" idx="14" hasCustomPrompt="1"/>
          </p:nvPr>
        </p:nvSpPr>
        <p:spPr>
          <a:xfrm>
            <a:off x="9158635" y="571872"/>
            <a:ext cx="2289700" cy="763061"/>
          </a:xfrm>
        </p:spPr>
        <p:txBody>
          <a:bodyPr>
            <a:noAutofit/>
          </a:bodyPr>
          <a:lstStyle>
            <a:lvl1pPr marL="0" indent="0">
              <a:buNone/>
              <a:defRPr sz="5400">
                <a:solidFill>
                  <a:schemeClr val="bg1"/>
                </a:solidFill>
              </a:defRPr>
            </a:lvl1pPr>
          </a:lstStyle>
          <a:p>
            <a:pPr lvl="0"/>
            <a:r>
              <a:rPr lang="en-US" dirty="0"/>
              <a:t>02</a:t>
            </a:r>
          </a:p>
        </p:txBody>
      </p:sp>
      <p:sp>
        <p:nvSpPr>
          <p:cNvPr id="15" name="Text Placeholder 5">
            <a:extLst>
              <a:ext uri="{FF2B5EF4-FFF2-40B4-BE49-F238E27FC236}">
                <a16:creationId xmlns:a16="http://schemas.microsoft.com/office/drawing/2014/main" id="{EACC25D5-14C4-3B44-95EF-60AA6B4EC0FF}"/>
              </a:ext>
            </a:extLst>
          </p:cNvPr>
          <p:cNvSpPr>
            <a:spLocks noGrp="1"/>
          </p:cNvSpPr>
          <p:nvPr>
            <p:ph type="body" sz="quarter" idx="15" hasCustomPrompt="1"/>
          </p:nvPr>
        </p:nvSpPr>
        <p:spPr>
          <a:xfrm>
            <a:off x="9158635" y="1403685"/>
            <a:ext cx="2289700" cy="1513689"/>
          </a:xfrm>
        </p:spPr>
        <p:txBody>
          <a:bodyPr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18" name="Rectangle 17">
            <a:extLst>
              <a:ext uri="{FF2B5EF4-FFF2-40B4-BE49-F238E27FC236}">
                <a16:creationId xmlns:a16="http://schemas.microsoft.com/office/drawing/2014/main" id="{4E04D9EA-A62B-B046-9FCF-809284093D89}"/>
              </a:ext>
            </a:extLst>
          </p:cNvPr>
          <p:cNvSpPr/>
          <p:nvPr userDrawn="1"/>
        </p:nvSpPr>
        <p:spPr>
          <a:xfrm>
            <a:off x="6175064" y="3280611"/>
            <a:ext cx="2670048" cy="2670048"/>
          </a:xfrm>
          <a:prstGeom prst="rect">
            <a:avLst/>
          </a:prstGeom>
          <a:solidFill>
            <a:srgbClr val="F7A8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5">
            <a:extLst>
              <a:ext uri="{FF2B5EF4-FFF2-40B4-BE49-F238E27FC236}">
                <a16:creationId xmlns:a16="http://schemas.microsoft.com/office/drawing/2014/main" id="{4A4E9755-517D-224B-AEB4-7249CF69B184}"/>
              </a:ext>
            </a:extLst>
          </p:cNvPr>
          <p:cNvSpPr>
            <a:spLocks noGrp="1"/>
          </p:cNvSpPr>
          <p:nvPr>
            <p:ph type="body" sz="quarter" idx="16" hasCustomPrompt="1"/>
          </p:nvPr>
        </p:nvSpPr>
        <p:spPr>
          <a:xfrm>
            <a:off x="6367308" y="3376949"/>
            <a:ext cx="2289700" cy="763061"/>
          </a:xfrm>
        </p:spPr>
        <p:txBody>
          <a:bodyPr>
            <a:noAutofit/>
          </a:bodyPr>
          <a:lstStyle>
            <a:lvl1pPr marL="0" indent="0">
              <a:buNone/>
              <a:defRPr sz="5400">
                <a:solidFill>
                  <a:schemeClr val="bg1"/>
                </a:solidFill>
              </a:defRPr>
            </a:lvl1pPr>
          </a:lstStyle>
          <a:p>
            <a:pPr lvl="0"/>
            <a:r>
              <a:rPr lang="en-US" dirty="0"/>
              <a:t>03</a:t>
            </a:r>
          </a:p>
        </p:txBody>
      </p:sp>
      <p:sp>
        <p:nvSpPr>
          <p:cNvPr id="20" name="Text Placeholder 5">
            <a:extLst>
              <a:ext uri="{FF2B5EF4-FFF2-40B4-BE49-F238E27FC236}">
                <a16:creationId xmlns:a16="http://schemas.microsoft.com/office/drawing/2014/main" id="{4939B212-FF50-1647-A7B3-4F66B366E85F}"/>
              </a:ext>
            </a:extLst>
          </p:cNvPr>
          <p:cNvSpPr>
            <a:spLocks noGrp="1"/>
          </p:cNvSpPr>
          <p:nvPr>
            <p:ph type="body" sz="quarter" idx="17" hasCustomPrompt="1"/>
          </p:nvPr>
        </p:nvSpPr>
        <p:spPr>
          <a:xfrm>
            <a:off x="6367308" y="4208762"/>
            <a:ext cx="2289700" cy="1513689"/>
          </a:xfrm>
        </p:spPr>
        <p:txBody>
          <a:bodyPr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1" name="Rectangle 20">
            <a:extLst>
              <a:ext uri="{FF2B5EF4-FFF2-40B4-BE49-F238E27FC236}">
                <a16:creationId xmlns:a16="http://schemas.microsoft.com/office/drawing/2014/main" id="{23AF636C-7A1B-8A48-B084-F6DFE92E792D}"/>
              </a:ext>
            </a:extLst>
          </p:cNvPr>
          <p:cNvSpPr/>
          <p:nvPr userDrawn="1"/>
        </p:nvSpPr>
        <p:spPr>
          <a:xfrm>
            <a:off x="8967537" y="3274882"/>
            <a:ext cx="2670048" cy="2670048"/>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a:extLst>
              <a:ext uri="{FF2B5EF4-FFF2-40B4-BE49-F238E27FC236}">
                <a16:creationId xmlns:a16="http://schemas.microsoft.com/office/drawing/2014/main" id="{55042F37-0613-914F-9A0C-18951D51F552}"/>
              </a:ext>
            </a:extLst>
          </p:cNvPr>
          <p:cNvSpPr>
            <a:spLocks noGrp="1"/>
          </p:cNvSpPr>
          <p:nvPr>
            <p:ph type="body" sz="quarter" idx="18" hasCustomPrompt="1"/>
          </p:nvPr>
        </p:nvSpPr>
        <p:spPr>
          <a:xfrm>
            <a:off x="9159781" y="3371220"/>
            <a:ext cx="2289700" cy="763061"/>
          </a:xfrm>
        </p:spPr>
        <p:txBody>
          <a:bodyPr>
            <a:noAutofit/>
          </a:bodyPr>
          <a:lstStyle>
            <a:lvl1pPr marL="0" indent="0">
              <a:buNone/>
              <a:defRPr sz="5400">
                <a:solidFill>
                  <a:schemeClr val="bg1"/>
                </a:solidFill>
              </a:defRPr>
            </a:lvl1pPr>
          </a:lstStyle>
          <a:p>
            <a:pPr lvl="0"/>
            <a:r>
              <a:rPr lang="en-US" dirty="0"/>
              <a:t>04</a:t>
            </a:r>
          </a:p>
        </p:txBody>
      </p:sp>
      <p:sp>
        <p:nvSpPr>
          <p:cNvPr id="23" name="Text Placeholder 5">
            <a:extLst>
              <a:ext uri="{FF2B5EF4-FFF2-40B4-BE49-F238E27FC236}">
                <a16:creationId xmlns:a16="http://schemas.microsoft.com/office/drawing/2014/main" id="{27698E54-47A2-AA47-B2E5-AEE575E28447}"/>
              </a:ext>
            </a:extLst>
          </p:cNvPr>
          <p:cNvSpPr>
            <a:spLocks noGrp="1"/>
          </p:cNvSpPr>
          <p:nvPr>
            <p:ph type="body" sz="quarter" idx="19" hasCustomPrompt="1"/>
          </p:nvPr>
        </p:nvSpPr>
        <p:spPr>
          <a:xfrm>
            <a:off x="9159781" y="4203033"/>
            <a:ext cx="2289700" cy="1513689"/>
          </a:xfrm>
        </p:spPr>
        <p:txBody>
          <a:bodyPr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5" name="Text Placeholder 7">
            <a:extLst>
              <a:ext uri="{FF2B5EF4-FFF2-40B4-BE49-F238E27FC236}">
                <a16:creationId xmlns:a16="http://schemas.microsoft.com/office/drawing/2014/main" id="{A8A02612-BD3B-4848-8D8A-C01BF931D524}"/>
              </a:ext>
            </a:extLst>
          </p:cNvPr>
          <p:cNvSpPr>
            <a:spLocks noGrp="1"/>
          </p:cNvSpPr>
          <p:nvPr>
            <p:ph type="body" sz="quarter" idx="20" hasCustomPrompt="1"/>
          </p:nvPr>
        </p:nvSpPr>
        <p:spPr>
          <a:xfrm>
            <a:off x="583842" y="494226"/>
            <a:ext cx="5440680" cy="5440680"/>
          </a:xfrm>
          <a:noFill/>
          <a:ln w="38100">
            <a:solidFill>
              <a:schemeClr val="tx2"/>
            </a:solidFill>
          </a:ln>
        </p:spPr>
        <p:txBody>
          <a:bodyPr lIns="274320" tIns="182880" rIns="182880" bIns="274320" anchor="b">
            <a:noAutofit/>
          </a:bodyPr>
          <a:lstStyle>
            <a:lvl1pPr marL="0" indent="0">
              <a:lnSpc>
                <a:spcPct val="90000"/>
              </a:lnSpc>
              <a:spcBef>
                <a:spcPts val="0"/>
              </a:spcBef>
              <a:buNone/>
              <a:defRPr sz="40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magna </a:t>
            </a:r>
            <a:r>
              <a:rPr lang="en-US" dirty="0" err="1"/>
              <a:t>aliqua</a:t>
            </a:r>
            <a:r>
              <a:rPr lang="en-US" dirty="0"/>
              <a:t>.</a:t>
            </a:r>
          </a:p>
        </p:txBody>
      </p:sp>
    </p:spTree>
    <p:extLst>
      <p:ext uri="{BB962C8B-B14F-4D97-AF65-F5344CB8AC3E}">
        <p14:creationId xmlns:p14="http://schemas.microsoft.com/office/powerpoint/2010/main" val="41911518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Page Photo + 4 Content">
    <p:bg>
      <p:bgPr>
        <a:solidFill>
          <a:schemeClr val="tx1">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3FDEE9-574C-4B42-9528-EC6490FDD8E4}"/>
              </a:ext>
            </a:extLst>
          </p:cNvPr>
          <p:cNvSpPr>
            <a:spLocks noGrp="1"/>
          </p:cNvSpPr>
          <p:nvPr>
            <p:ph type="title" hasCustomPrompt="1"/>
          </p:nvPr>
        </p:nvSpPr>
        <p:spPr>
          <a:xfrm>
            <a:off x="6462239" y="278495"/>
            <a:ext cx="5184330" cy="649655"/>
          </a:xfrm>
        </p:spPr>
        <p:txBody>
          <a:bodyPr anchor="ctr">
            <a:noAutofit/>
          </a:bodyPr>
          <a:lstStyle>
            <a:lvl1pPr>
              <a:lnSpc>
                <a:spcPct val="75000"/>
              </a:lnSpc>
              <a:defRPr sz="2800">
                <a:solidFill>
                  <a:schemeClr val="bg1"/>
                </a:solidFill>
              </a:defRPr>
            </a:lvl1pPr>
          </a:lstStyle>
          <a:p>
            <a:r>
              <a:rPr lang="en-US" dirty="0"/>
              <a:t>Lorem ipsum dolor</a:t>
            </a:r>
          </a:p>
        </p:txBody>
      </p:sp>
      <p:sp>
        <p:nvSpPr>
          <p:cNvPr id="8" name="Text Placeholder 5">
            <a:extLst>
              <a:ext uri="{FF2B5EF4-FFF2-40B4-BE49-F238E27FC236}">
                <a16:creationId xmlns:a16="http://schemas.microsoft.com/office/drawing/2014/main" id="{9837B727-1E17-BC4D-A7CC-C637441D40B9}"/>
              </a:ext>
            </a:extLst>
          </p:cNvPr>
          <p:cNvSpPr>
            <a:spLocks noGrp="1"/>
          </p:cNvSpPr>
          <p:nvPr>
            <p:ph type="body" sz="quarter" idx="13" hasCustomPrompt="1"/>
          </p:nvPr>
        </p:nvSpPr>
        <p:spPr>
          <a:xfrm>
            <a:off x="6448663" y="970546"/>
            <a:ext cx="2551176" cy="2551176"/>
          </a:xfrm>
          <a:solidFill>
            <a:schemeClr val="tx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1"/>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28" name="Text Placeholder 5">
            <a:extLst>
              <a:ext uri="{FF2B5EF4-FFF2-40B4-BE49-F238E27FC236}">
                <a16:creationId xmlns:a16="http://schemas.microsoft.com/office/drawing/2014/main" id="{4AE55C07-AE2E-8747-87D4-1A4FF41AD746}"/>
              </a:ext>
            </a:extLst>
          </p:cNvPr>
          <p:cNvSpPr>
            <a:spLocks noGrp="1"/>
          </p:cNvSpPr>
          <p:nvPr>
            <p:ph type="body" sz="quarter" idx="14" hasCustomPrompt="1"/>
          </p:nvPr>
        </p:nvSpPr>
        <p:spPr>
          <a:xfrm>
            <a:off x="9083006" y="970546"/>
            <a:ext cx="2551176" cy="2551176"/>
          </a:xfrm>
          <a:solidFill>
            <a:schemeClr val="tx1"/>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4" name="Text Placeholder 5">
            <a:extLst>
              <a:ext uri="{FF2B5EF4-FFF2-40B4-BE49-F238E27FC236}">
                <a16:creationId xmlns:a16="http://schemas.microsoft.com/office/drawing/2014/main" id="{9D64043E-3331-A44F-8931-273081803A31}"/>
              </a:ext>
            </a:extLst>
          </p:cNvPr>
          <p:cNvSpPr>
            <a:spLocks noGrp="1"/>
          </p:cNvSpPr>
          <p:nvPr>
            <p:ph type="body" sz="quarter" idx="15" hasCustomPrompt="1"/>
          </p:nvPr>
        </p:nvSpPr>
        <p:spPr>
          <a:xfrm>
            <a:off x="6449809" y="3611764"/>
            <a:ext cx="2551176" cy="2551176"/>
          </a:xfrm>
          <a:solidFill>
            <a:schemeClr val="bg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5" name="Text Placeholder 5">
            <a:extLst>
              <a:ext uri="{FF2B5EF4-FFF2-40B4-BE49-F238E27FC236}">
                <a16:creationId xmlns:a16="http://schemas.microsoft.com/office/drawing/2014/main" id="{6165F3E0-CC85-B543-A57F-F329557F371E}"/>
              </a:ext>
            </a:extLst>
          </p:cNvPr>
          <p:cNvSpPr>
            <a:spLocks noGrp="1"/>
          </p:cNvSpPr>
          <p:nvPr>
            <p:ph type="body" sz="quarter" idx="16" hasCustomPrompt="1"/>
          </p:nvPr>
        </p:nvSpPr>
        <p:spPr>
          <a:xfrm>
            <a:off x="9084152" y="3611764"/>
            <a:ext cx="2551176" cy="2551176"/>
          </a:xfrm>
          <a:solidFill>
            <a:schemeClr val="accent1"/>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Tree>
    <p:extLst>
      <p:ext uri="{BB962C8B-B14F-4D97-AF65-F5344CB8AC3E}">
        <p14:creationId xmlns:p14="http://schemas.microsoft.com/office/powerpoint/2010/main" val="38385205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Box Outline + 4 Content Light">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6443BDE8-FF55-B44E-8387-B1815A64AE31}"/>
              </a:ext>
            </a:extLst>
          </p:cNvPr>
          <p:cNvSpPr>
            <a:spLocks noGrp="1"/>
          </p:cNvSpPr>
          <p:nvPr>
            <p:ph type="body" sz="quarter" idx="16" hasCustomPrompt="1"/>
          </p:nvPr>
        </p:nvSpPr>
        <p:spPr>
          <a:xfrm>
            <a:off x="8967537" y="3274882"/>
            <a:ext cx="2670048" cy="2670048"/>
          </a:xfrm>
          <a:solidFill>
            <a:schemeClr val="accent1"/>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9" name="Text Placeholder 5">
            <a:extLst>
              <a:ext uri="{FF2B5EF4-FFF2-40B4-BE49-F238E27FC236}">
                <a16:creationId xmlns:a16="http://schemas.microsoft.com/office/drawing/2014/main" id="{C4AEEFAF-9B46-B74C-ACDC-1A4C88CC26A9}"/>
              </a:ext>
            </a:extLst>
          </p:cNvPr>
          <p:cNvSpPr>
            <a:spLocks noGrp="1"/>
          </p:cNvSpPr>
          <p:nvPr>
            <p:ph type="body" sz="quarter" idx="22" hasCustomPrompt="1"/>
          </p:nvPr>
        </p:nvSpPr>
        <p:spPr>
          <a:xfrm>
            <a:off x="6175064" y="3280611"/>
            <a:ext cx="2670048" cy="2670048"/>
          </a:xfrm>
          <a:solidFill>
            <a:schemeClr val="bg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8" name="Text Placeholder 5">
            <a:extLst>
              <a:ext uri="{FF2B5EF4-FFF2-40B4-BE49-F238E27FC236}">
                <a16:creationId xmlns:a16="http://schemas.microsoft.com/office/drawing/2014/main" id="{A8EDCFC9-3914-2642-BA58-3A5EF8E68654}"/>
              </a:ext>
            </a:extLst>
          </p:cNvPr>
          <p:cNvSpPr>
            <a:spLocks noGrp="1"/>
          </p:cNvSpPr>
          <p:nvPr>
            <p:ph type="body" sz="quarter" idx="14" hasCustomPrompt="1"/>
          </p:nvPr>
        </p:nvSpPr>
        <p:spPr>
          <a:xfrm>
            <a:off x="8966391" y="475534"/>
            <a:ext cx="2670048" cy="2670048"/>
          </a:xfrm>
          <a:solidFill>
            <a:schemeClr val="tx1"/>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6" name="Text Placeholder 5">
            <a:extLst>
              <a:ext uri="{FF2B5EF4-FFF2-40B4-BE49-F238E27FC236}">
                <a16:creationId xmlns:a16="http://schemas.microsoft.com/office/drawing/2014/main" id="{9CD8BEB1-2D87-7445-89EC-0A23AC957788}"/>
              </a:ext>
            </a:extLst>
          </p:cNvPr>
          <p:cNvSpPr>
            <a:spLocks noGrp="1"/>
          </p:cNvSpPr>
          <p:nvPr>
            <p:ph type="body" sz="quarter" idx="21" hasCustomPrompt="1"/>
          </p:nvPr>
        </p:nvSpPr>
        <p:spPr>
          <a:xfrm>
            <a:off x="6173918" y="481263"/>
            <a:ext cx="2670048" cy="2670048"/>
          </a:xfrm>
          <a:solidFill>
            <a:schemeClr val="tx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2"/>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25" name="Text Placeholder 7">
            <a:extLst>
              <a:ext uri="{FF2B5EF4-FFF2-40B4-BE49-F238E27FC236}">
                <a16:creationId xmlns:a16="http://schemas.microsoft.com/office/drawing/2014/main" id="{A8A02612-BD3B-4848-8D8A-C01BF931D524}"/>
              </a:ext>
            </a:extLst>
          </p:cNvPr>
          <p:cNvSpPr>
            <a:spLocks noGrp="1"/>
          </p:cNvSpPr>
          <p:nvPr>
            <p:ph type="body" sz="quarter" idx="20" hasCustomPrompt="1"/>
          </p:nvPr>
        </p:nvSpPr>
        <p:spPr>
          <a:xfrm>
            <a:off x="583842" y="494226"/>
            <a:ext cx="5440680" cy="5440680"/>
          </a:xfrm>
          <a:noFill/>
          <a:ln w="38100">
            <a:solidFill>
              <a:schemeClr val="tx2"/>
            </a:solidFill>
          </a:ln>
        </p:spPr>
        <p:txBody>
          <a:bodyPr lIns="274320" tIns="182880" rIns="182880" bIns="365760" anchor="b">
            <a:noAutofit/>
          </a:bodyPr>
          <a:lstStyle>
            <a:lvl1pPr marL="0" indent="0">
              <a:lnSpc>
                <a:spcPct val="90000"/>
              </a:lnSpc>
              <a:spcBef>
                <a:spcPts val="0"/>
              </a:spcBef>
              <a:buNone/>
              <a:defRPr sz="4000">
                <a:solidFill>
                  <a:schemeClr val="tx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magna </a:t>
            </a:r>
            <a:r>
              <a:rPr lang="en-US" dirty="0" err="1"/>
              <a:t>aliqua</a:t>
            </a:r>
            <a:r>
              <a:rPr lang="en-US" dirty="0"/>
              <a:t>.</a:t>
            </a:r>
          </a:p>
        </p:txBody>
      </p:sp>
      <p:sp>
        <p:nvSpPr>
          <p:cNvPr id="9" name="Picture Placeholder 4">
            <a:extLst>
              <a:ext uri="{FF2B5EF4-FFF2-40B4-BE49-F238E27FC236}">
                <a16:creationId xmlns:a16="http://schemas.microsoft.com/office/drawing/2014/main" id="{60AA1876-B8DB-1545-937B-9271B830E16E}"/>
              </a:ext>
            </a:extLst>
          </p:cNvPr>
          <p:cNvSpPr>
            <a:spLocks noGrp="1"/>
          </p:cNvSpPr>
          <p:nvPr>
            <p:ph type="pic" sz="quarter" idx="23"/>
          </p:nvPr>
        </p:nvSpPr>
        <p:spPr>
          <a:xfrm>
            <a:off x="886176" y="796702"/>
            <a:ext cx="914400" cy="9144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380790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Box Outline + 4 Content Dark">
    <p:bg>
      <p:bgPr>
        <a:solidFill>
          <a:schemeClr val="tx1">
            <a:lumMod val="75000"/>
          </a:schemeClr>
        </a:solidFill>
        <a:effectLst/>
      </p:bgPr>
    </p:bg>
    <p:spTree>
      <p:nvGrpSpPr>
        <p:cNvPr id="1" name=""/>
        <p:cNvGrpSpPr/>
        <p:nvPr/>
      </p:nvGrpSpPr>
      <p:grpSpPr>
        <a:xfrm>
          <a:off x="0" y="0"/>
          <a:ext cx="0" cy="0"/>
          <a:chOff x="0" y="0"/>
          <a:chExt cx="0" cy="0"/>
        </a:xfrm>
      </p:grpSpPr>
      <p:sp>
        <p:nvSpPr>
          <p:cNvPr id="30" name="Text Placeholder 5">
            <a:extLst>
              <a:ext uri="{FF2B5EF4-FFF2-40B4-BE49-F238E27FC236}">
                <a16:creationId xmlns:a16="http://schemas.microsoft.com/office/drawing/2014/main" id="{6443BDE8-FF55-B44E-8387-B1815A64AE31}"/>
              </a:ext>
            </a:extLst>
          </p:cNvPr>
          <p:cNvSpPr>
            <a:spLocks noGrp="1"/>
          </p:cNvSpPr>
          <p:nvPr>
            <p:ph type="body" sz="quarter" idx="16" hasCustomPrompt="1"/>
          </p:nvPr>
        </p:nvSpPr>
        <p:spPr>
          <a:xfrm>
            <a:off x="8967537" y="3274882"/>
            <a:ext cx="2670048" cy="2670048"/>
          </a:xfrm>
          <a:solidFill>
            <a:schemeClr val="accent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9" name="Text Placeholder 5">
            <a:extLst>
              <a:ext uri="{FF2B5EF4-FFF2-40B4-BE49-F238E27FC236}">
                <a16:creationId xmlns:a16="http://schemas.microsoft.com/office/drawing/2014/main" id="{C4AEEFAF-9B46-B74C-ACDC-1A4C88CC26A9}"/>
              </a:ext>
            </a:extLst>
          </p:cNvPr>
          <p:cNvSpPr>
            <a:spLocks noGrp="1"/>
          </p:cNvSpPr>
          <p:nvPr>
            <p:ph type="body" sz="quarter" idx="22" hasCustomPrompt="1"/>
          </p:nvPr>
        </p:nvSpPr>
        <p:spPr>
          <a:xfrm>
            <a:off x="6175064" y="3280611"/>
            <a:ext cx="2670048" cy="2670048"/>
          </a:xfrm>
          <a:solidFill>
            <a:schemeClr val="accent1"/>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8" name="Text Placeholder 5">
            <a:extLst>
              <a:ext uri="{FF2B5EF4-FFF2-40B4-BE49-F238E27FC236}">
                <a16:creationId xmlns:a16="http://schemas.microsoft.com/office/drawing/2014/main" id="{A8EDCFC9-3914-2642-BA58-3A5EF8E68654}"/>
              </a:ext>
            </a:extLst>
          </p:cNvPr>
          <p:cNvSpPr>
            <a:spLocks noGrp="1"/>
          </p:cNvSpPr>
          <p:nvPr>
            <p:ph type="body" sz="quarter" idx="14" hasCustomPrompt="1"/>
          </p:nvPr>
        </p:nvSpPr>
        <p:spPr>
          <a:xfrm>
            <a:off x="8966391" y="475534"/>
            <a:ext cx="2670048" cy="2670048"/>
          </a:xfrm>
          <a:solidFill>
            <a:schemeClr val="bg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26" name="Text Placeholder 5">
            <a:extLst>
              <a:ext uri="{FF2B5EF4-FFF2-40B4-BE49-F238E27FC236}">
                <a16:creationId xmlns:a16="http://schemas.microsoft.com/office/drawing/2014/main" id="{9CD8BEB1-2D87-7445-89EC-0A23AC957788}"/>
              </a:ext>
            </a:extLst>
          </p:cNvPr>
          <p:cNvSpPr>
            <a:spLocks noGrp="1"/>
          </p:cNvSpPr>
          <p:nvPr>
            <p:ph type="body" sz="quarter" idx="21" hasCustomPrompt="1"/>
          </p:nvPr>
        </p:nvSpPr>
        <p:spPr>
          <a:xfrm>
            <a:off x="6173918" y="481263"/>
            <a:ext cx="2670048" cy="2670048"/>
          </a:xfrm>
          <a:solidFill>
            <a:schemeClr val="tx2"/>
          </a:solidFill>
        </p:spPr>
        <p:txBody>
          <a:bodyPr lIns="182880" bIns="182880" anchor="b">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 name="Footer Placeholder 2">
            <a:extLst>
              <a:ext uri="{FF2B5EF4-FFF2-40B4-BE49-F238E27FC236}">
                <a16:creationId xmlns:a16="http://schemas.microsoft.com/office/drawing/2014/main" id="{CB577165-B907-8343-85D1-4E7420DF9AA0}"/>
              </a:ext>
            </a:extLst>
          </p:cNvPr>
          <p:cNvSpPr>
            <a:spLocks noGrp="1"/>
          </p:cNvSpPr>
          <p:nvPr>
            <p:ph type="ftr" sz="quarter" idx="10"/>
          </p:nvPr>
        </p:nvSpPr>
        <p:spPr/>
        <p:txBody>
          <a:bodyPr/>
          <a:lstStyle>
            <a:lvl1pPr>
              <a:defRPr>
                <a:solidFill>
                  <a:schemeClr val="bg1"/>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95A8D666-E1ED-7C45-8370-F656FC19B148}"/>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
        <p:nvSpPr>
          <p:cNvPr id="25" name="Text Placeholder 7">
            <a:extLst>
              <a:ext uri="{FF2B5EF4-FFF2-40B4-BE49-F238E27FC236}">
                <a16:creationId xmlns:a16="http://schemas.microsoft.com/office/drawing/2014/main" id="{A8A02612-BD3B-4848-8D8A-C01BF931D524}"/>
              </a:ext>
            </a:extLst>
          </p:cNvPr>
          <p:cNvSpPr>
            <a:spLocks noGrp="1"/>
          </p:cNvSpPr>
          <p:nvPr>
            <p:ph type="body" sz="quarter" idx="20" hasCustomPrompt="1"/>
          </p:nvPr>
        </p:nvSpPr>
        <p:spPr>
          <a:xfrm>
            <a:off x="583842" y="494226"/>
            <a:ext cx="5440680" cy="5440680"/>
          </a:xfrm>
          <a:noFill/>
          <a:ln w="38100">
            <a:solidFill>
              <a:schemeClr val="tx2"/>
            </a:solidFill>
          </a:ln>
        </p:spPr>
        <p:txBody>
          <a:bodyPr lIns="274320" tIns="182880" rIns="182880" bIns="274320" anchor="b">
            <a:noAutofit/>
          </a:bodyPr>
          <a:lstStyle>
            <a:lvl1pPr marL="0" indent="0">
              <a:lnSpc>
                <a:spcPct val="90000"/>
              </a:lnSpc>
              <a:spcBef>
                <a:spcPts val="0"/>
              </a:spcBef>
              <a:buNone/>
              <a:defRPr sz="40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magna </a:t>
            </a:r>
            <a:r>
              <a:rPr lang="en-US" dirty="0" err="1"/>
              <a:t>aliqua</a:t>
            </a:r>
            <a:r>
              <a:rPr lang="en-US" dirty="0"/>
              <a:t>.</a:t>
            </a:r>
          </a:p>
        </p:txBody>
      </p:sp>
      <p:sp>
        <p:nvSpPr>
          <p:cNvPr id="10" name="Text Placeholder 11">
            <a:extLst>
              <a:ext uri="{FF2B5EF4-FFF2-40B4-BE49-F238E27FC236}">
                <a16:creationId xmlns:a16="http://schemas.microsoft.com/office/drawing/2014/main" id="{0982483C-6A7B-B942-B61A-90312E0D9B29}"/>
              </a:ext>
            </a:extLst>
          </p:cNvPr>
          <p:cNvSpPr>
            <a:spLocks noGrp="1"/>
          </p:cNvSpPr>
          <p:nvPr>
            <p:ph type="body" sz="quarter" idx="13" hasCustomPrompt="1"/>
          </p:nvPr>
        </p:nvSpPr>
        <p:spPr>
          <a:xfrm>
            <a:off x="810973" y="529664"/>
            <a:ext cx="866775" cy="858837"/>
          </a:xfrm>
        </p:spPr>
        <p:txBody>
          <a:bodyPr>
            <a:normAutofit/>
          </a:bodyPr>
          <a:lstStyle>
            <a:lvl1pPr marL="0" indent="0" algn="ctr">
              <a:buNone/>
              <a:defRPr sz="5400">
                <a:solidFill>
                  <a:schemeClr val="bg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
        <p:nvSpPr>
          <p:cNvPr id="5" name="Picture Placeholder 4">
            <a:extLst>
              <a:ext uri="{FF2B5EF4-FFF2-40B4-BE49-F238E27FC236}">
                <a16:creationId xmlns:a16="http://schemas.microsoft.com/office/drawing/2014/main" id="{BC678F49-4BB7-B54B-B6C1-243505A00A9A}"/>
              </a:ext>
            </a:extLst>
          </p:cNvPr>
          <p:cNvSpPr>
            <a:spLocks noGrp="1"/>
          </p:cNvSpPr>
          <p:nvPr>
            <p:ph type="pic" sz="quarter" idx="23"/>
          </p:nvPr>
        </p:nvSpPr>
        <p:spPr>
          <a:xfrm>
            <a:off x="864142" y="3435335"/>
            <a:ext cx="914400" cy="91440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2090246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3 Content with Photo">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8331371E-7526-934E-8EFF-C94FCD340DCC}"/>
              </a:ext>
            </a:extLst>
          </p:cNvPr>
          <p:cNvSpPr>
            <a:spLocks noGrp="1"/>
          </p:cNvSpPr>
          <p:nvPr>
            <p:ph type="body" sz="quarter" idx="12" hasCustomPrompt="1"/>
          </p:nvPr>
        </p:nvSpPr>
        <p:spPr>
          <a:xfrm>
            <a:off x="536446" y="1921769"/>
            <a:ext cx="3355848" cy="3355848"/>
          </a:xfrm>
          <a:solidFill>
            <a:schemeClr val="tx2">
              <a:alpha val="92000"/>
            </a:schemeClr>
          </a:solidFill>
        </p:spPr>
        <p:txBody>
          <a:bodyPr lIns="274320" tIns="182880" rIns="182880" bIns="274320" anchor="b">
            <a:noAutofit/>
          </a:bodyPr>
          <a:lstStyle>
            <a:lvl1pPr marL="0" indent="0">
              <a:lnSpc>
                <a:spcPct val="90000"/>
              </a:lnSpc>
              <a:spcBef>
                <a:spcPts val="0"/>
              </a:spcBef>
              <a:buNone/>
              <a:defRPr sz="20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Ut </a:t>
            </a:r>
            <a:r>
              <a:rPr lang="en-US" dirty="0" err="1"/>
              <a:t>ullamco</a:t>
            </a:r>
            <a:r>
              <a:rPr lang="en-US" dirty="0"/>
              <a:t> dolore.</a:t>
            </a:r>
          </a:p>
        </p:txBody>
      </p:sp>
      <p:sp>
        <p:nvSpPr>
          <p:cNvPr id="9" name="Text Placeholder 7">
            <a:extLst>
              <a:ext uri="{FF2B5EF4-FFF2-40B4-BE49-F238E27FC236}">
                <a16:creationId xmlns:a16="http://schemas.microsoft.com/office/drawing/2014/main" id="{A36EDB28-47F3-2C4F-8F7D-EE3E87B5FD2D}"/>
              </a:ext>
            </a:extLst>
          </p:cNvPr>
          <p:cNvSpPr>
            <a:spLocks noGrp="1"/>
          </p:cNvSpPr>
          <p:nvPr>
            <p:ph type="body" sz="quarter" idx="13" hasCustomPrompt="1"/>
          </p:nvPr>
        </p:nvSpPr>
        <p:spPr>
          <a:xfrm>
            <a:off x="4430387" y="1921769"/>
            <a:ext cx="3355848" cy="3355848"/>
          </a:xfrm>
          <a:solidFill>
            <a:schemeClr val="tx1">
              <a:alpha val="92000"/>
            </a:schemeClr>
          </a:solidFill>
        </p:spPr>
        <p:txBody>
          <a:bodyPr lIns="274320" tIns="182880" rIns="182880" bIns="274320" anchor="b">
            <a:noAutofit/>
          </a:bodyPr>
          <a:lstStyle>
            <a:lvl1pPr marL="0" indent="0">
              <a:lnSpc>
                <a:spcPct val="90000"/>
              </a:lnSpc>
              <a:spcBef>
                <a:spcPts val="0"/>
              </a:spcBef>
              <a:buNone/>
              <a:defRPr sz="20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Ut </a:t>
            </a:r>
            <a:r>
              <a:rPr lang="en-US" dirty="0" err="1"/>
              <a:t>ullamco</a:t>
            </a:r>
            <a:r>
              <a:rPr lang="en-US" dirty="0"/>
              <a:t> dolore.</a:t>
            </a:r>
          </a:p>
        </p:txBody>
      </p:sp>
      <p:sp>
        <p:nvSpPr>
          <p:cNvPr id="10" name="Text Placeholder 7">
            <a:extLst>
              <a:ext uri="{FF2B5EF4-FFF2-40B4-BE49-F238E27FC236}">
                <a16:creationId xmlns:a16="http://schemas.microsoft.com/office/drawing/2014/main" id="{387ADAB1-49D6-794E-8489-AF75219EF3FC}"/>
              </a:ext>
            </a:extLst>
          </p:cNvPr>
          <p:cNvSpPr>
            <a:spLocks noGrp="1"/>
          </p:cNvSpPr>
          <p:nvPr>
            <p:ph type="body" sz="quarter" idx="14" hasCustomPrompt="1"/>
          </p:nvPr>
        </p:nvSpPr>
        <p:spPr>
          <a:xfrm>
            <a:off x="8324329" y="1921769"/>
            <a:ext cx="3355848" cy="3355848"/>
          </a:xfrm>
          <a:solidFill>
            <a:schemeClr val="bg2">
              <a:alpha val="92000"/>
            </a:schemeClr>
          </a:solidFill>
        </p:spPr>
        <p:txBody>
          <a:bodyPr lIns="274320" tIns="182880" rIns="182880" bIns="274320" anchor="b">
            <a:noAutofit/>
          </a:bodyPr>
          <a:lstStyle>
            <a:lvl1pPr marL="0" indent="0">
              <a:lnSpc>
                <a:spcPct val="90000"/>
              </a:lnSpc>
              <a:spcBef>
                <a:spcPts val="0"/>
              </a:spcBef>
              <a:buNone/>
              <a:defRPr sz="2000">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Ut </a:t>
            </a:r>
            <a:r>
              <a:rPr lang="en-US" dirty="0" err="1"/>
              <a:t>ullamco</a:t>
            </a:r>
            <a:r>
              <a:rPr lang="en-US" dirty="0"/>
              <a:t> dolore.</a:t>
            </a:r>
          </a:p>
        </p:txBody>
      </p:sp>
      <p:sp>
        <p:nvSpPr>
          <p:cNvPr id="2" name="Title 1">
            <a:extLst>
              <a:ext uri="{FF2B5EF4-FFF2-40B4-BE49-F238E27FC236}">
                <a16:creationId xmlns:a16="http://schemas.microsoft.com/office/drawing/2014/main" id="{CFC1A0C6-1FF0-0E46-B82B-D08D02ACEB4D}"/>
              </a:ext>
            </a:extLst>
          </p:cNvPr>
          <p:cNvSpPr>
            <a:spLocks noGrp="1"/>
          </p:cNvSpPr>
          <p:nvPr>
            <p:ph type="title" hasCustomPrompt="1"/>
          </p:nvPr>
        </p:nvSpPr>
        <p:spPr/>
        <p:txBody>
          <a:bodyPr/>
          <a:lstStyle>
            <a:lvl1pPr>
              <a:defRPr>
                <a:solidFill>
                  <a:schemeClr val="tx1"/>
                </a:solidFill>
              </a:defRPr>
            </a:lvl1pPr>
          </a:lstStyle>
          <a:p>
            <a:r>
              <a:rPr lang="en-US" dirty="0"/>
              <a:t>Step 0: Lorem ipsum dolor</a:t>
            </a:r>
          </a:p>
        </p:txBody>
      </p:sp>
      <p:sp>
        <p:nvSpPr>
          <p:cNvPr id="3" name="Footer Placeholder 2">
            <a:extLst>
              <a:ext uri="{FF2B5EF4-FFF2-40B4-BE49-F238E27FC236}">
                <a16:creationId xmlns:a16="http://schemas.microsoft.com/office/drawing/2014/main" id="{7AEE2F36-4A17-F245-9660-06065667F362}"/>
              </a:ext>
            </a:extLst>
          </p:cNvPr>
          <p:cNvSpPr>
            <a:spLocks noGrp="1"/>
          </p:cNvSpPr>
          <p:nvPr>
            <p:ph type="ftr" sz="quarter" idx="10"/>
          </p:nvPr>
        </p:nvSpPr>
        <p:spPr/>
        <p:txBody>
          <a:bodyPr/>
          <a:lstStyle>
            <a:lvl1pPr>
              <a:defRPr>
                <a:solidFill>
                  <a:schemeClr val="bg2"/>
                </a:solidFill>
              </a:defRPr>
            </a:lvl1p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7BA00CCF-5A5B-7F48-AF7B-6992EBC9A639}"/>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spTree>
    <p:extLst>
      <p:ext uri="{BB962C8B-B14F-4D97-AF65-F5344CB8AC3E}">
        <p14:creationId xmlns:p14="http://schemas.microsoft.com/office/powerpoint/2010/main" val="410637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37EE-A06B-EE41-A708-E3512DC99CF4}"/>
              </a:ext>
            </a:extLst>
          </p:cNvPr>
          <p:cNvSpPr>
            <a:spLocks noGrp="1"/>
          </p:cNvSpPr>
          <p:nvPr>
            <p:ph type="title" hasCustomPrompt="1"/>
          </p:nvPr>
        </p:nvSpPr>
        <p:spPr>
          <a:xfrm>
            <a:off x="542701" y="443499"/>
            <a:ext cx="11102293" cy="846797"/>
          </a:xfrm>
        </p:spPr>
        <p:txBody>
          <a:body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EE32B726-7C4D-B04E-908C-B93CFEC885EA}"/>
              </a:ext>
            </a:extLst>
          </p:cNvPr>
          <p:cNvSpPr>
            <a:spLocks noGrp="1"/>
          </p:cNvSpPr>
          <p:nvPr>
            <p:ph type="ftr" sz="quarter" idx="10"/>
          </p:nvPr>
        </p:nvSpPr>
        <p:spPr/>
        <p:txBody>
          <a:body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FBA937B2-82C7-C84D-9A15-B72757331D9F}"/>
              </a:ext>
            </a:extLst>
          </p:cNvPr>
          <p:cNvSpPr>
            <a:spLocks noGrp="1"/>
          </p:cNvSpPr>
          <p:nvPr>
            <p:ph type="sldNum" sz="quarter" idx="11"/>
          </p:nvPr>
        </p:nvSpPr>
        <p:spPr/>
        <p:txBody>
          <a:bodyPr/>
          <a:lstStyle/>
          <a:p>
            <a:fld id="{51C42D48-3D89-451C-9D14-12E9AAE2BFF0}" type="slidenum">
              <a:rPr lang="en-US" smtClean="0"/>
              <a:pPr/>
              <a:t>‹#›</a:t>
            </a:fld>
            <a:endParaRPr lang="en-US" dirty="0"/>
          </a:p>
        </p:txBody>
      </p:sp>
      <p:sp>
        <p:nvSpPr>
          <p:cNvPr id="6" name="Text Placeholder 5">
            <a:extLst>
              <a:ext uri="{FF2B5EF4-FFF2-40B4-BE49-F238E27FC236}">
                <a16:creationId xmlns:a16="http://schemas.microsoft.com/office/drawing/2014/main" id="{A9A48D18-EA25-CB4B-8C06-59AF6148B67F}"/>
              </a:ext>
            </a:extLst>
          </p:cNvPr>
          <p:cNvSpPr>
            <a:spLocks noGrp="1"/>
          </p:cNvSpPr>
          <p:nvPr>
            <p:ph type="body" sz="quarter" idx="12"/>
          </p:nvPr>
        </p:nvSpPr>
        <p:spPr>
          <a:xfrm>
            <a:off x="542701" y="1414690"/>
            <a:ext cx="11115899" cy="4507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508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tandard Char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dirty="0"/>
              <a:t>©2024 Schwab Retirement Plan Services, Inc. All rights reserved.</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1143402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re Blue">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19" y="485422"/>
            <a:ext cx="5440680" cy="5440680"/>
          </a:xfrm>
          <a:ln w="38100">
            <a:solidFill>
              <a:schemeClr val="tx2"/>
            </a:solidFill>
          </a:ln>
        </p:spPr>
        <p:txBody>
          <a:bodyPr lIns="237744" tIns="237744" rIns="237744" bIns="237744" anchor="b">
            <a:normAutofit/>
          </a:bodyPr>
          <a:lstStyle>
            <a:lvl1pPr algn="l">
              <a:defRPr sz="5000">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8"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582344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tandard Chart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dirty="0"/>
              <a:t>©2020 Charles Schwab &amp; Co., Inc. (“Schwab”). All rights reserved. Member SIPC.</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Rectangle 6">
            <a:extLst>
              <a:ext uri="{FF2B5EF4-FFF2-40B4-BE49-F238E27FC236}">
                <a16:creationId xmlns:a16="http://schemas.microsoft.com/office/drawing/2014/main" id="{B34C1924-AA31-7D41-997C-1A8E3815809B}"/>
              </a:ext>
            </a:extLst>
          </p:cNvPr>
          <p:cNvSpPr/>
          <p:nvPr userDrawn="1"/>
        </p:nvSpPr>
        <p:spPr>
          <a:xfrm>
            <a:off x="0" y="1679331"/>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39366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Char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5CB542E-DC4D-C24F-B139-6F65D614F7E9}"/>
              </a:ext>
            </a:extLst>
          </p:cNvPr>
          <p:cNvSpPr>
            <a:spLocks noGrp="1"/>
          </p:cNvSpPr>
          <p:nvPr>
            <p:ph type="body" sz="quarter" idx="14" hasCustomPrompt="1"/>
          </p:nvPr>
        </p:nvSpPr>
        <p:spPr>
          <a:xfrm>
            <a:off x="567807" y="2187575"/>
            <a:ext cx="4589284" cy="1458861"/>
          </a:xfrm>
        </p:spPr>
        <p:txBody>
          <a:bodyPr>
            <a:sp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lang="en-US" sz="1600" smtClean="0">
                <a:ea typeface="Charles Modern"/>
                <a:cs typeface="Charles Modern Light"/>
                <a:sym typeface="Charles Modern"/>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199" y="659393"/>
            <a:ext cx="8229600" cy="846797"/>
          </a:xfrm>
        </p:spPr>
        <p:txBody>
          <a:bodyPr>
            <a:noAutofit/>
          </a:bodyPr>
          <a:lstStyle>
            <a:lvl1pPr>
              <a:defRPr sz="3400">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68492" y="6347207"/>
            <a:ext cx="3890251"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2" y="433412"/>
            <a:ext cx="866775" cy="858837"/>
          </a:xfrm>
        </p:spPr>
        <p:txBody>
          <a:bodyPr>
            <a:normAutofit/>
          </a:bodyPr>
          <a:lstStyle>
            <a:lvl1pPr marL="0" indent="0" algn="ctr">
              <a:buNone/>
              <a:defRPr sz="4800">
                <a:solidFill>
                  <a:schemeClr val="bg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
        <p:nvSpPr>
          <p:cNvPr id="42" name="Text Placeholder 15">
            <a:extLst>
              <a:ext uri="{FF2B5EF4-FFF2-40B4-BE49-F238E27FC236}">
                <a16:creationId xmlns:a16="http://schemas.microsoft.com/office/drawing/2014/main" id="{FA0526D8-89F7-CD4C-9068-1FE3352B0AE8}"/>
              </a:ext>
            </a:extLst>
          </p:cNvPr>
          <p:cNvSpPr>
            <a:spLocks noGrp="1"/>
          </p:cNvSpPr>
          <p:nvPr>
            <p:ph type="body" sz="quarter" idx="16" hasCustomPrompt="1"/>
          </p:nvPr>
        </p:nvSpPr>
        <p:spPr>
          <a:xfrm>
            <a:off x="567807"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E62DBA74-2C19-964F-9F65-09498C6587E5}"/>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28279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Chart White Backgro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B80138-EEB4-B44E-B029-EE784319B697}"/>
              </a:ext>
            </a:extLst>
          </p:cNvPr>
          <p:cNvSpPr/>
          <p:nvPr userDrawn="1"/>
        </p:nvSpPr>
        <p:spPr>
          <a:xfrm>
            <a:off x="0" y="1679331"/>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F5CB542E-DC4D-C24F-B139-6F65D614F7E9}"/>
              </a:ext>
            </a:extLst>
          </p:cNvPr>
          <p:cNvSpPr>
            <a:spLocks noGrp="1"/>
          </p:cNvSpPr>
          <p:nvPr>
            <p:ph type="body" sz="quarter" idx="14" hasCustomPrompt="1"/>
          </p:nvPr>
        </p:nvSpPr>
        <p:spPr>
          <a:xfrm>
            <a:off x="567807" y="2187575"/>
            <a:ext cx="4589284" cy="1458861"/>
          </a:xfrm>
        </p:spPr>
        <p:txBody>
          <a:bodyPr>
            <a:sp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lang="en-US" sz="1600" smtClean="0">
                <a:ea typeface="Charles Modern"/>
                <a:cs typeface="Charles Modern Light"/>
                <a:sym typeface="Charles Modern"/>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199" y="659393"/>
            <a:ext cx="8229600" cy="846797"/>
          </a:xfrm>
        </p:spPr>
        <p:txBody>
          <a:bodyPr>
            <a:noAutofit/>
          </a:bodyPr>
          <a:lstStyle>
            <a:lvl1pPr>
              <a:defRPr sz="3400">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68492" y="6347207"/>
            <a:ext cx="3890251"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2" y="433412"/>
            <a:ext cx="866775" cy="858837"/>
          </a:xfrm>
        </p:spPr>
        <p:txBody>
          <a:bodyPr>
            <a:normAutofit/>
          </a:bodyPr>
          <a:lstStyle>
            <a:lvl1pPr marL="0" indent="0" algn="ctr">
              <a:buNone/>
              <a:defRPr sz="4800">
                <a:solidFill>
                  <a:schemeClr val="bg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
        <p:nvSpPr>
          <p:cNvPr id="42" name="Text Placeholder 15">
            <a:extLst>
              <a:ext uri="{FF2B5EF4-FFF2-40B4-BE49-F238E27FC236}">
                <a16:creationId xmlns:a16="http://schemas.microsoft.com/office/drawing/2014/main" id="{FA0526D8-89F7-CD4C-9068-1FE3352B0AE8}"/>
              </a:ext>
            </a:extLst>
          </p:cNvPr>
          <p:cNvSpPr>
            <a:spLocks noGrp="1"/>
          </p:cNvSpPr>
          <p:nvPr>
            <p:ph type="body" sz="quarter" idx="16" hasCustomPrompt="1"/>
          </p:nvPr>
        </p:nvSpPr>
        <p:spPr>
          <a:xfrm>
            <a:off x="567807"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AD1583EF-8F05-A145-BE06-499CC73412A8}"/>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9721601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200" y="659393"/>
            <a:ext cx="8229600" cy="846797"/>
          </a:xfrm>
        </p:spPr>
        <p:txBody>
          <a:bodyPr>
            <a:noAutofit/>
          </a:bodyPr>
          <a:lstStyle>
            <a:lvl1pPr>
              <a:defRPr sz="3400">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76308" y="6347207"/>
            <a:ext cx="3882435"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2" y="433412"/>
            <a:ext cx="866775" cy="858837"/>
          </a:xfrm>
        </p:spPr>
        <p:txBody>
          <a:bodyPr>
            <a:normAutofit/>
          </a:bodyPr>
          <a:lstStyle>
            <a:lvl1pPr marL="0" indent="0" algn="ctr">
              <a:buNone/>
              <a:defRPr sz="4800">
                <a:solidFill>
                  <a:schemeClr val="bg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
        <p:nvSpPr>
          <p:cNvPr id="38" name="Text Placeholder 15">
            <a:extLst>
              <a:ext uri="{FF2B5EF4-FFF2-40B4-BE49-F238E27FC236}">
                <a16:creationId xmlns:a16="http://schemas.microsoft.com/office/drawing/2014/main" id="{F7896DB7-AA14-0646-B5B3-AA023C2353EA}"/>
              </a:ext>
            </a:extLst>
          </p:cNvPr>
          <p:cNvSpPr>
            <a:spLocks noGrp="1"/>
          </p:cNvSpPr>
          <p:nvPr>
            <p:ph type="body" sz="quarter" idx="16" hasCustomPrompt="1"/>
          </p:nvPr>
        </p:nvSpPr>
        <p:spPr>
          <a:xfrm>
            <a:off x="567807"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5E144990-CEAF-2541-855F-16E83A4678EA}"/>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9975139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Chart Whit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3C8667-74DD-2544-9C7A-B13D99303434}"/>
              </a:ext>
            </a:extLst>
          </p:cNvPr>
          <p:cNvSpPr/>
          <p:nvPr userDrawn="1"/>
        </p:nvSpPr>
        <p:spPr>
          <a:xfrm>
            <a:off x="0" y="1679331"/>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0EEEBA-7FB1-6F45-B473-A43C4234BC28}"/>
              </a:ext>
            </a:extLst>
          </p:cNvPr>
          <p:cNvSpPr>
            <a:spLocks noGrp="1"/>
          </p:cNvSpPr>
          <p:nvPr>
            <p:ph type="title" hasCustomPrompt="1"/>
          </p:nvPr>
        </p:nvSpPr>
        <p:spPr>
          <a:xfrm>
            <a:off x="2743199" y="658368"/>
            <a:ext cx="8229600" cy="846797"/>
          </a:xfrm>
        </p:spPr>
        <p:txBody>
          <a:bodyPr>
            <a:noAutofit/>
          </a:bodyPr>
          <a:lstStyle>
            <a:lvl1pPr>
              <a:defRPr sz="3400">
                <a:solidFill>
                  <a:schemeClr val="tx1"/>
                </a:solidFill>
              </a:defRPr>
            </a:lvl1p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BF418CDE-BFD7-954A-A6DA-B6C3D4C34CC7}"/>
              </a:ext>
            </a:extLst>
          </p:cNvPr>
          <p:cNvSpPr>
            <a:spLocks noGrp="1"/>
          </p:cNvSpPr>
          <p:nvPr>
            <p:ph type="ftr" sz="quarter" idx="10"/>
          </p:nvPr>
        </p:nvSpPr>
        <p:spPr>
          <a:xfrm>
            <a:off x="7776308" y="6347207"/>
            <a:ext cx="3882435" cy="248358"/>
          </a:xfrm>
        </p:spPr>
        <p:txBody>
          <a:bodyPr/>
          <a:lstStyle>
            <a:lvl1pPr>
              <a:defRPr>
                <a:solidFill>
                  <a:schemeClr val="bg2"/>
                </a:solidFill>
              </a:defRPr>
            </a:lvl1pPr>
          </a:lstStyle>
          <a:p>
            <a:r>
              <a:rPr lang="en-US" dirty="0"/>
              <a:t>©2020 Charles Schwab &amp; Co., Inc. (“Schwab”). All rights reserved. Member SIPC.</a:t>
            </a:r>
          </a:p>
        </p:txBody>
      </p:sp>
      <p:sp>
        <p:nvSpPr>
          <p:cNvPr id="4" name="Slide Number Placeholder 3">
            <a:extLst>
              <a:ext uri="{FF2B5EF4-FFF2-40B4-BE49-F238E27FC236}">
                <a16:creationId xmlns:a16="http://schemas.microsoft.com/office/drawing/2014/main" id="{8AF22E33-F254-3A4B-B4BF-A2B913C859BD}"/>
              </a:ext>
            </a:extLst>
          </p:cNvPr>
          <p:cNvSpPr>
            <a:spLocks noGrp="1"/>
          </p:cNvSpPr>
          <p:nvPr>
            <p:ph type="sldNum" sz="quarter" idx="11"/>
          </p:nvPr>
        </p:nvSpPr>
        <p:spPr>
          <a:solidFill>
            <a:schemeClr val="tx2"/>
          </a:solidFill>
        </p:spPr>
        <p:txBody>
          <a:bodyPr/>
          <a:lstStyle/>
          <a:p>
            <a:fld id="{51C42D48-3D89-451C-9D14-12E9AAE2BFF0}" type="slidenum">
              <a:rPr lang="en-US" smtClean="0"/>
              <a:pPr/>
              <a:t>‹#›</a:t>
            </a:fld>
            <a:endParaRPr lang="en-US" dirty="0"/>
          </a:p>
        </p:txBody>
      </p:sp>
      <p:cxnSp>
        <p:nvCxnSpPr>
          <p:cNvPr id="8" name="Straight Connector 7">
            <a:extLst>
              <a:ext uri="{FF2B5EF4-FFF2-40B4-BE49-F238E27FC236}">
                <a16:creationId xmlns:a16="http://schemas.microsoft.com/office/drawing/2014/main" id="{49A986F4-7DF3-0649-92B7-AD12CDAD4057}"/>
              </a:ext>
            </a:extLst>
          </p:cNvPr>
          <p:cNvCxnSpPr/>
          <p:nvPr userDrawn="1"/>
        </p:nvCxnSpPr>
        <p:spPr>
          <a:xfrm>
            <a:off x="1424658" y="415205"/>
            <a:ext cx="0" cy="104208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6" name="Text Placeholder 11">
            <a:extLst>
              <a:ext uri="{FF2B5EF4-FFF2-40B4-BE49-F238E27FC236}">
                <a16:creationId xmlns:a16="http://schemas.microsoft.com/office/drawing/2014/main" id="{A5EE1672-D44F-C940-9B32-28C8105DBE5F}"/>
              </a:ext>
            </a:extLst>
          </p:cNvPr>
          <p:cNvSpPr>
            <a:spLocks noGrp="1"/>
          </p:cNvSpPr>
          <p:nvPr>
            <p:ph type="body" sz="quarter" idx="13" hasCustomPrompt="1"/>
          </p:nvPr>
        </p:nvSpPr>
        <p:spPr>
          <a:xfrm>
            <a:off x="452312" y="433412"/>
            <a:ext cx="866775" cy="858837"/>
          </a:xfrm>
        </p:spPr>
        <p:txBody>
          <a:bodyPr>
            <a:normAutofit/>
          </a:bodyPr>
          <a:lstStyle>
            <a:lvl1pPr marL="0" indent="0" algn="ctr">
              <a:buNone/>
              <a:defRPr sz="4800">
                <a:solidFill>
                  <a:schemeClr val="bg2"/>
                </a:solidFill>
                <a:latin typeface="+mn-lt"/>
              </a:defRPr>
            </a:lvl1pPr>
            <a:lvl2pPr marL="288925" indent="0">
              <a:buNone/>
              <a:defRPr/>
            </a:lvl2pPr>
            <a:lvl3pPr marL="573088" indent="0">
              <a:buNone/>
              <a:defRPr/>
            </a:lvl3pPr>
            <a:lvl4pPr marL="0" indent="0">
              <a:buNone/>
              <a:defRPr/>
            </a:lvl4pPr>
            <a:lvl5pPr marL="0" indent="0">
              <a:buNone/>
              <a:defRPr/>
            </a:lvl5pPr>
          </a:lstStyle>
          <a:p>
            <a:pPr lvl="0"/>
            <a:r>
              <a:rPr lang="en-US" dirty="0"/>
              <a:t>00</a:t>
            </a:r>
          </a:p>
        </p:txBody>
      </p:sp>
      <p:sp>
        <p:nvSpPr>
          <p:cNvPr id="38" name="Text Placeholder 15">
            <a:extLst>
              <a:ext uri="{FF2B5EF4-FFF2-40B4-BE49-F238E27FC236}">
                <a16:creationId xmlns:a16="http://schemas.microsoft.com/office/drawing/2014/main" id="{F7896DB7-AA14-0646-B5B3-AA023C2353EA}"/>
              </a:ext>
            </a:extLst>
          </p:cNvPr>
          <p:cNvSpPr>
            <a:spLocks noGrp="1"/>
          </p:cNvSpPr>
          <p:nvPr>
            <p:ph type="body" sz="quarter" idx="16" hasCustomPrompt="1"/>
          </p:nvPr>
        </p:nvSpPr>
        <p:spPr>
          <a:xfrm>
            <a:off x="567807"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
        <p:nvSpPr>
          <p:cNvPr id="9" name="Picture Placeholder 4">
            <a:extLst>
              <a:ext uri="{FF2B5EF4-FFF2-40B4-BE49-F238E27FC236}">
                <a16:creationId xmlns:a16="http://schemas.microsoft.com/office/drawing/2014/main" id="{5C9D4899-B313-C74B-925A-14135921F0B3}"/>
              </a:ext>
            </a:extLst>
          </p:cNvPr>
          <p:cNvSpPr>
            <a:spLocks noGrp="1"/>
          </p:cNvSpPr>
          <p:nvPr>
            <p:ph type="pic" sz="quarter" idx="23"/>
          </p:nvPr>
        </p:nvSpPr>
        <p:spPr>
          <a:xfrm>
            <a:off x="1536358" y="420672"/>
            <a:ext cx="868680" cy="868680"/>
          </a:xfr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836344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dirty="0"/>
              <a:t>©2020 Charles Schwab &amp; Co., Inc. (“Schwab”). All rights reserved. Member SIPC.</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Text Placeholder 7">
            <a:extLst>
              <a:ext uri="{FF2B5EF4-FFF2-40B4-BE49-F238E27FC236}">
                <a16:creationId xmlns:a16="http://schemas.microsoft.com/office/drawing/2014/main" id="{C97ABF31-FE0C-E54F-9674-AC059D73D0FE}"/>
              </a:ext>
            </a:extLst>
          </p:cNvPr>
          <p:cNvSpPr>
            <a:spLocks noGrp="1"/>
          </p:cNvSpPr>
          <p:nvPr>
            <p:ph type="body" sz="quarter" idx="13" hasCustomPrompt="1"/>
          </p:nvPr>
        </p:nvSpPr>
        <p:spPr>
          <a:xfrm>
            <a:off x="564099" y="1455223"/>
            <a:ext cx="1280333" cy="1280333"/>
          </a:xfrm>
          <a:solidFill>
            <a:schemeClr val="tx2"/>
          </a:solidFill>
        </p:spPr>
        <p:txBody>
          <a:bodyPr lIns="137160" tIns="182880" rIns="91440" bIns="182880" anchor="b">
            <a:noAutofit/>
          </a:bodyPr>
          <a:lstStyle>
            <a:lvl1pPr marL="0" indent="0">
              <a:lnSpc>
                <a:spcPct val="90000"/>
              </a:lnSpc>
              <a:spcBef>
                <a:spcPts val="0"/>
              </a:spcBef>
              <a:buFont typeface="Arial" panose="020B0604020202020204" pitchFamily="34" charset="0"/>
              <a:buNone/>
              <a:defRPr sz="1400" b="1">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9" name="Text Placeholder 7">
            <a:extLst>
              <a:ext uri="{FF2B5EF4-FFF2-40B4-BE49-F238E27FC236}">
                <a16:creationId xmlns:a16="http://schemas.microsoft.com/office/drawing/2014/main" id="{B6BEAC86-2BDA-424F-8EAC-BC7C365D1D4A}"/>
              </a:ext>
            </a:extLst>
          </p:cNvPr>
          <p:cNvSpPr>
            <a:spLocks noGrp="1"/>
          </p:cNvSpPr>
          <p:nvPr>
            <p:ph type="body" sz="quarter" idx="14" hasCustomPrompt="1"/>
          </p:nvPr>
        </p:nvSpPr>
        <p:spPr>
          <a:xfrm>
            <a:off x="564099" y="2897161"/>
            <a:ext cx="1280333" cy="1280333"/>
          </a:xfrm>
          <a:solidFill>
            <a:schemeClr val="tx1"/>
          </a:solidFill>
        </p:spPr>
        <p:txBody>
          <a:bodyPr lIns="137160" tIns="182880" rIns="91440" bIns="182880" anchor="b">
            <a:noAutofit/>
          </a:bodyPr>
          <a:lstStyle>
            <a:lvl1pPr marL="0" indent="0">
              <a:lnSpc>
                <a:spcPct val="90000"/>
              </a:lnSpc>
              <a:spcBef>
                <a:spcPts val="0"/>
              </a:spcBef>
              <a:buFont typeface="Arial" panose="020B0604020202020204" pitchFamily="34" charset="0"/>
              <a:buNone/>
              <a:defRPr sz="1400" b="1">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10" name="Text Placeholder 7">
            <a:extLst>
              <a:ext uri="{FF2B5EF4-FFF2-40B4-BE49-F238E27FC236}">
                <a16:creationId xmlns:a16="http://schemas.microsoft.com/office/drawing/2014/main" id="{AB578806-27BE-3B40-8205-DB9113D9FDA7}"/>
              </a:ext>
            </a:extLst>
          </p:cNvPr>
          <p:cNvSpPr>
            <a:spLocks noGrp="1"/>
          </p:cNvSpPr>
          <p:nvPr>
            <p:ph type="body" sz="quarter" idx="15" hasCustomPrompt="1"/>
          </p:nvPr>
        </p:nvSpPr>
        <p:spPr>
          <a:xfrm>
            <a:off x="564099" y="4339099"/>
            <a:ext cx="1280333" cy="1280333"/>
          </a:xfrm>
          <a:solidFill>
            <a:srgbClr val="6BA4B8"/>
          </a:solidFill>
        </p:spPr>
        <p:txBody>
          <a:bodyPr lIns="137160" tIns="182880" rIns="91440" bIns="182880" anchor="b">
            <a:noAutofit/>
          </a:bodyPr>
          <a:lstStyle>
            <a:lvl1pPr marL="0" indent="0">
              <a:lnSpc>
                <a:spcPct val="90000"/>
              </a:lnSpc>
              <a:spcBef>
                <a:spcPts val="0"/>
              </a:spcBef>
              <a:buFont typeface="Arial" panose="020B0604020202020204" pitchFamily="34" charset="0"/>
              <a:buNone/>
              <a:defRPr sz="1400" b="1">
                <a:solidFill>
                  <a:schemeClr val="bg1"/>
                </a:solidFill>
              </a:defRPr>
            </a:lvl1pPr>
            <a:lvl2pPr marL="288925" indent="0">
              <a:buNone/>
              <a:defRPr sz="3200">
                <a:solidFill>
                  <a:schemeClr val="bg1"/>
                </a:solidFill>
              </a:defRPr>
            </a:lvl2pPr>
            <a:lvl3pPr marL="573088" indent="0">
              <a:buNone/>
              <a:defRPr sz="3200">
                <a:solidFill>
                  <a:schemeClr val="bg1"/>
                </a:solidFill>
              </a:defRPr>
            </a:lvl3pPr>
            <a:lvl4pPr marL="0" indent="0">
              <a:buNone/>
              <a:defRPr sz="3200">
                <a:solidFill>
                  <a:schemeClr val="bg1"/>
                </a:solidFill>
              </a:defRPr>
            </a:lvl4pPr>
            <a:lvl5pPr marL="0" indent="0">
              <a:buNone/>
              <a:defRPr sz="32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
        <p:nvSpPr>
          <p:cNvPr id="11" name="Text Placeholder 15">
            <a:extLst>
              <a:ext uri="{FF2B5EF4-FFF2-40B4-BE49-F238E27FC236}">
                <a16:creationId xmlns:a16="http://schemas.microsoft.com/office/drawing/2014/main" id="{8C3873CE-4335-E949-8009-E7EF7D817D62}"/>
              </a:ext>
            </a:extLst>
          </p:cNvPr>
          <p:cNvSpPr>
            <a:spLocks noGrp="1"/>
          </p:cNvSpPr>
          <p:nvPr>
            <p:ph type="body" sz="quarter" idx="16" hasCustomPrompt="1"/>
          </p:nvPr>
        </p:nvSpPr>
        <p:spPr>
          <a:xfrm>
            <a:off x="567807" y="6002182"/>
            <a:ext cx="7177239" cy="581698"/>
          </a:xfrm>
        </p:spPr>
        <p:txBody>
          <a:bodyPr anchor="t">
            <a:noAutofit/>
          </a:bodyPr>
          <a:lstStyle>
            <a:lvl1pPr marL="0" indent="0">
              <a:buNone/>
              <a:defRPr sz="900" b="0" i="0">
                <a:latin typeface="Charles Modern Light" panose="020B0303040503020204" pitchFamily="34" charset="77"/>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41953965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Text Placeholder 7">
            <a:extLst>
              <a:ext uri="{FF2B5EF4-FFF2-40B4-BE49-F238E27FC236}">
                <a16:creationId xmlns:a16="http://schemas.microsoft.com/office/drawing/2014/main" id="{D6647F26-695D-414A-B568-6F037DAACFA5}"/>
              </a:ext>
            </a:extLst>
          </p:cNvPr>
          <p:cNvSpPr>
            <a:spLocks noGrp="1"/>
          </p:cNvSpPr>
          <p:nvPr>
            <p:ph type="body" sz="quarter" idx="17" hasCustomPrompt="1"/>
          </p:nvPr>
        </p:nvSpPr>
        <p:spPr>
          <a:xfrm>
            <a:off x="2447397" y="2175404"/>
            <a:ext cx="2149475" cy="1660525"/>
          </a:xfrm>
        </p:spPr>
        <p:txBody>
          <a:bodyPr>
            <a:noAutofit/>
          </a:bodyPr>
          <a:lstStyle>
            <a:lvl1pPr marL="0" indent="0">
              <a:spcBef>
                <a:spcPts val="0"/>
              </a:spcBef>
              <a:buNone/>
              <a:defRPr sz="5400">
                <a:solidFill>
                  <a:schemeClr val="tx2"/>
                </a:solidFill>
                <a:latin typeface="+mj-lt"/>
              </a:defRPr>
            </a:lvl1pPr>
            <a:lvl2pPr marL="7938" indent="0">
              <a:spcBef>
                <a:spcPts val="0"/>
              </a:spcBef>
              <a:buNone/>
              <a:tabLst/>
              <a:defRPr sz="1800">
                <a:solidFill>
                  <a:schemeClr val="tx2"/>
                </a:solidFill>
              </a:defRPr>
            </a:lvl2pPr>
            <a:lvl3pPr marL="573088" indent="0">
              <a:buNone/>
              <a:defRPr sz="1800"/>
            </a:lvl3pPr>
            <a:lvl4pPr>
              <a:defRPr sz="1800"/>
            </a:lvl4pPr>
            <a:lvl5pPr>
              <a:defRPr sz="1800"/>
            </a:lvl5pPr>
          </a:lstStyle>
          <a:p>
            <a:pPr lvl="0"/>
            <a:r>
              <a:rPr lang="en-US" dirty="0"/>
              <a:t>00%</a:t>
            </a:r>
          </a:p>
          <a:p>
            <a:pPr lvl="1"/>
            <a:r>
              <a:rPr lang="en-US" dirty="0"/>
              <a:t>Lorem ipsum dolor</a:t>
            </a:r>
          </a:p>
        </p:txBody>
      </p:sp>
      <p:sp>
        <p:nvSpPr>
          <p:cNvPr id="9" name="Text Placeholder 7">
            <a:extLst>
              <a:ext uri="{FF2B5EF4-FFF2-40B4-BE49-F238E27FC236}">
                <a16:creationId xmlns:a16="http://schemas.microsoft.com/office/drawing/2014/main" id="{52E342AF-1CB5-FA4E-8E0D-F31241F831DF}"/>
              </a:ext>
            </a:extLst>
          </p:cNvPr>
          <p:cNvSpPr>
            <a:spLocks noGrp="1"/>
          </p:cNvSpPr>
          <p:nvPr>
            <p:ph type="body" sz="quarter" idx="18" hasCustomPrompt="1"/>
          </p:nvPr>
        </p:nvSpPr>
        <p:spPr>
          <a:xfrm>
            <a:off x="2447397" y="3792537"/>
            <a:ext cx="2149475" cy="1660525"/>
          </a:xfrm>
        </p:spPr>
        <p:txBody>
          <a:bodyPr>
            <a:noAutofit/>
          </a:bodyPr>
          <a:lstStyle>
            <a:lvl1pPr marL="0" indent="0">
              <a:spcBef>
                <a:spcPts val="0"/>
              </a:spcBef>
              <a:buNone/>
              <a:defRPr sz="5400">
                <a:solidFill>
                  <a:schemeClr val="accent1"/>
                </a:solidFill>
                <a:latin typeface="+mj-lt"/>
              </a:defRPr>
            </a:lvl1pPr>
            <a:lvl2pPr marL="7938" indent="0">
              <a:spcBef>
                <a:spcPts val="0"/>
              </a:spcBef>
              <a:buNone/>
              <a:tabLst/>
              <a:defRPr sz="1800">
                <a:solidFill>
                  <a:schemeClr val="accent1"/>
                </a:solidFill>
              </a:defRPr>
            </a:lvl2pPr>
            <a:lvl3pPr marL="573088" indent="0">
              <a:buNone/>
              <a:defRPr sz="1800"/>
            </a:lvl3pPr>
            <a:lvl4pPr>
              <a:defRPr sz="1800"/>
            </a:lvl4pPr>
            <a:lvl5pPr>
              <a:defRPr sz="1800"/>
            </a:lvl5pPr>
          </a:lstStyle>
          <a:p>
            <a:pPr lvl="0"/>
            <a:r>
              <a:rPr lang="en-US" dirty="0"/>
              <a:t>00%</a:t>
            </a:r>
          </a:p>
          <a:p>
            <a:pPr lvl="1"/>
            <a:r>
              <a:rPr lang="en-US" dirty="0"/>
              <a:t>Lorem ipsum dolor</a:t>
            </a:r>
          </a:p>
        </p:txBody>
      </p:sp>
    </p:spTree>
    <p:extLst>
      <p:ext uri="{BB962C8B-B14F-4D97-AF65-F5344CB8AC3E}">
        <p14:creationId xmlns:p14="http://schemas.microsoft.com/office/powerpoint/2010/main" val="979773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Chart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6C92A2-11A0-B14F-97AA-6FB1C3B6AA81}"/>
              </a:ext>
            </a:extLst>
          </p:cNvPr>
          <p:cNvSpPr/>
          <p:nvPr userDrawn="1"/>
        </p:nvSpPr>
        <p:spPr>
          <a:xfrm>
            <a:off x="0" y="1679331"/>
            <a:ext cx="12192000" cy="4255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Text Placeholder 7">
            <a:extLst>
              <a:ext uri="{FF2B5EF4-FFF2-40B4-BE49-F238E27FC236}">
                <a16:creationId xmlns:a16="http://schemas.microsoft.com/office/drawing/2014/main" id="{D6647F26-695D-414A-B568-6F037DAACFA5}"/>
              </a:ext>
            </a:extLst>
          </p:cNvPr>
          <p:cNvSpPr>
            <a:spLocks noGrp="1"/>
          </p:cNvSpPr>
          <p:nvPr>
            <p:ph type="body" sz="quarter" idx="17" hasCustomPrompt="1"/>
          </p:nvPr>
        </p:nvSpPr>
        <p:spPr>
          <a:xfrm>
            <a:off x="2447397" y="2175404"/>
            <a:ext cx="2149475" cy="1660525"/>
          </a:xfrm>
        </p:spPr>
        <p:txBody>
          <a:bodyPr>
            <a:noAutofit/>
          </a:bodyPr>
          <a:lstStyle>
            <a:lvl1pPr marL="0" indent="0">
              <a:spcBef>
                <a:spcPts val="0"/>
              </a:spcBef>
              <a:buNone/>
              <a:defRPr sz="5400">
                <a:solidFill>
                  <a:schemeClr val="tx2"/>
                </a:solidFill>
                <a:latin typeface="+mj-lt"/>
              </a:defRPr>
            </a:lvl1pPr>
            <a:lvl2pPr marL="7938" indent="0">
              <a:spcBef>
                <a:spcPts val="0"/>
              </a:spcBef>
              <a:buNone/>
              <a:tabLst/>
              <a:defRPr sz="1800">
                <a:solidFill>
                  <a:schemeClr val="tx2"/>
                </a:solidFill>
              </a:defRPr>
            </a:lvl2pPr>
            <a:lvl3pPr marL="573088" indent="0">
              <a:buNone/>
              <a:defRPr sz="1800"/>
            </a:lvl3pPr>
            <a:lvl4pPr>
              <a:defRPr sz="1800"/>
            </a:lvl4pPr>
            <a:lvl5pPr>
              <a:defRPr sz="1800"/>
            </a:lvl5pPr>
          </a:lstStyle>
          <a:p>
            <a:pPr lvl="0"/>
            <a:r>
              <a:rPr lang="en-US" dirty="0"/>
              <a:t>00%</a:t>
            </a:r>
          </a:p>
          <a:p>
            <a:pPr lvl="1"/>
            <a:r>
              <a:rPr lang="en-US" dirty="0"/>
              <a:t>Lorem ipsum dolor</a:t>
            </a:r>
          </a:p>
        </p:txBody>
      </p:sp>
      <p:sp>
        <p:nvSpPr>
          <p:cNvPr id="9" name="Text Placeholder 7">
            <a:extLst>
              <a:ext uri="{FF2B5EF4-FFF2-40B4-BE49-F238E27FC236}">
                <a16:creationId xmlns:a16="http://schemas.microsoft.com/office/drawing/2014/main" id="{52E342AF-1CB5-FA4E-8E0D-F31241F831DF}"/>
              </a:ext>
            </a:extLst>
          </p:cNvPr>
          <p:cNvSpPr>
            <a:spLocks noGrp="1"/>
          </p:cNvSpPr>
          <p:nvPr>
            <p:ph type="body" sz="quarter" idx="18" hasCustomPrompt="1"/>
          </p:nvPr>
        </p:nvSpPr>
        <p:spPr>
          <a:xfrm>
            <a:off x="2447397" y="3792537"/>
            <a:ext cx="2149475" cy="1660525"/>
          </a:xfrm>
        </p:spPr>
        <p:txBody>
          <a:bodyPr>
            <a:noAutofit/>
          </a:bodyPr>
          <a:lstStyle>
            <a:lvl1pPr marL="0" indent="0">
              <a:spcBef>
                <a:spcPts val="0"/>
              </a:spcBef>
              <a:buNone/>
              <a:defRPr sz="5400">
                <a:solidFill>
                  <a:schemeClr val="tx1"/>
                </a:solidFill>
                <a:latin typeface="+mj-lt"/>
              </a:defRPr>
            </a:lvl1pPr>
            <a:lvl2pPr marL="7938" indent="0">
              <a:spcBef>
                <a:spcPts val="0"/>
              </a:spcBef>
              <a:buNone/>
              <a:tabLst/>
              <a:defRPr sz="1800">
                <a:solidFill>
                  <a:schemeClr val="tx1"/>
                </a:solidFill>
              </a:defRPr>
            </a:lvl2pPr>
            <a:lvl3pPr marL="573088" indent="0">
              <a:buNone/>
              <a:defRPr sz="1800"/>
            </a:lvl3pPr>
            <a:lvl4pPr>
              <a:defRPr sz="1800"/>
            </a:lvl4pPr>
            <a:lvl5pPr>
              <a:defRPr sz="1800"/>
            </a:lvl5pPr>
          </a:lstStyle>
          <a:p>
            <a:pPr lvl="0"/>
            <a:r>
              <a:rPr lang="en-US" dirty="0"/>
              <a:t>00%</a:t>
            </a:r>
          </a:p>
          <a:p>
            <a:pPr lvl="1"/>
            <a:r>
              <a:rPr lang="en-US" dirty="0"/>
              <a:t>Lorem ipsum dolor</a:t>
            </a:r>
          </a:p>
        </p:txBody>
      </p:sp>
    </p:spTree>
    <p:extLst>
      <p:ext uri="{BB962C8B-B14F-4D97-AF65-F5344CB8AC3E}">
        <p14:creationId xmlns:p14="http://schemas.microsoft.com/office/powerpoint/2010/main" val="16694474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2260177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6" name="Text Placeholder 15">
            <a:extLst>
              <a:ext uri="{FF2B5EF4-FFF2-40B4-BE49-F238E27FC236}">
                <a16:creationId xmlns:a16="http://schemas.microsoft.com/office/drawing/2014/main" id="{17F3A897-2527-DB42-99D5-D3291F2854F6}"/>
              </a:ext>
            </a:extLst>
          </p:cNvPr>
          <p:cNvSpPr>
            <a:spLocks noGrp="1"/>
          </p:cNvSpPr>
          <p:nvPr>
            <p:ph type="body" sz="quarter" idx="16" hasCustomPrompt="1"/>
          </p:nvPr>
        </p:nvSpPr>
        <p:spPr>
          <a:xfrm>
            <a:off x="9830342" y="3454401"/>
            <a:ext cx="1802858" cy="2243666"/>
          </a:xfrm>
        </p:spPr>
        <p:txBody>
          <a:bodyPr anchor="b">
            <a:no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900" b="0" i="0">
                <a:latin typeface="Charles Modern Light" panose="020B0303040503020204" pitchFamily="34" charset="77"/>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21302160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rue Blue Bloc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19" y="485422"/>
            <a:ext cx="5440680" cy="5440680"/>
          </a:xfrm>
          <a:solidFill>
            <a:schemeClr val="accent1"/>
          </a:solidFill>
          <a:ln w="28575">
            <a:noFill/>
          </a:ln>
        </p:spPr>
        <p:txBody>
          <a:bodyPr lIns="237744" tIns="237744" rIns="237744" bIns="237744" anchor="b">
            <a:normAutofit/>
          </a:bodyPr>
          <a:lstStyle>
            <a:lvl1pPr algn="l">
              <a:defRPr sz="5000">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4"/>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8"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3844426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Chart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6" name="Text Placeholder 15">
            <a:extLst>
              <a:ext uri="{FF2B5EF4-FFF2-40B4-BE49-F238E27FC236}">
                <a16:creationId xmlns:a16="http://schemas.microsoft.com/office/drawing/2014/main" id="{17F3A897-2527-DB42-99D5-D3291F2854F6}"/>
              </a:ext>
            </a:extLst>
          </p:cNvPr>
          <p:cNvSpPr>
            <a:spLocks noGrp="1"/>
          </p:cNvSpPr>
          <p:nvPr>
            <p:ph type="body" sz="quarter" idx="16" hasCustomPrompt="1"/>
          </p:nvPr>
        </p:nvSpPr>
        <p:spPr>
          <a:xfrm>
            <a:off x="9830342" y="3454401"/>
            <a:ext cx="1802858" cy="2243666"/>
          </a:xfrm>
        </p:spPr>
        <p:txBody>
          <a:bodyPr anchor="b">
            <a:no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900" b="0" i="0">
                <a:latin typeface="Charles Modern Light" panose="020B0303040503020204" pitchFamily="34" charset="77"/>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1046106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Icon with Two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BAA505C-3E96-114D-821B-34D449A8032C}"/>
              </a:ext>
            </a:extLst>
          </p:cNvPr>
          <p:cNvSpPr>
            <a:spLocks noGrp="1"/>
          </p:cNvSpPr>
          <p:nvPr>
            <p:ph type="body" sz="quarter" idx="13" hasCustomPrompt="1"/>
          </p:nvPr>
        </p:nvSpPr>
        <p:spPr>
          <a:xfrm>
            <a:off x="2798228" y="2004342"/>
            <a:ext cx="4098332" cy="2379663"/>
          </a:xfrm>
        </p:spPr>
        <p:txBody>
          <a:bodyPr/>
          <a:lstStyle>
            <a:lvl1pPr marL="228600" indent="-219075">
              <a:buNone/>
              <a:tabLst/>
              <a:defRPr b="1"/>
            </a:lvl1pPr>
            <a:lvl2pPr marL="228600" marR="0" indent="-219075"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sz="2000"/>
            </a:lvl2pPr>
          </a:lstStyle>
          <a:p>
            <a:pPr lvl="0"/>
            <a:r>
              <a:rPr lang="en-US" dirty="0"/>
              <a:t>Lorem ipsum dolor</a:t>
            </a:r>
          </a:p>
          <a:p>
            <a:pPr lvl="1"/>
            <a:r>
              <a:rPr lang="en-US" dirty="0"/>
              <a:t>Lorem ipsum dolor magna</a:t>
            </a:r>
          </a:p>
          <a:p>
            <a:pPr lvl="1"/>
            <a:endParaRPr lang="en-US" dirty="0"/>
          </a:p>
        </p:txBody>
      </p:sp>
      <p:sp>
        <p:nvSpPr>
          <p:cNvPr id="9" name="Text Placeholder 7">
            <a:extLst>
              <a:ext uri="{FF2B5EF4-FFF2-40B4-BE49-F238E27FC236}">
                <a16:creationId xmlns:a16="http://schemas.microsoft.com/office/drawing/2014/main" id="{7B800D9D-3073-6F44-8AF2-F2BBB6196D9F}"/>
              </a:ext>
            </a:extLst>
          </p:cNvPr>
          <p:cNvSpPr>
            <a:spLocks noGrp="1"/>
          </p:cNvSpPr>
          <p:nvPr>
            <p:ph type="body" sz="quarter" idx="14" hasCustomPrompt="1"/>
          </p:nvPr>
        </p:nvSpPr>
        <p:spPr>
          <a:xfrm>
            <a:off x="7026869" y="2004342"/>
            <a:ext cx="4098332" cy="2379663"/>
          </a:xfrm>
        </p:spPr>
        <p:txBody>
          <a:bodyPr/>
          <a:lstStyle>
            <a:lvl1pPr marL="228600" indent="-219075">
              <a:buNone/>
              <a:tabLst/>
              <a:defRPr b="1"/>
            </a:lvl1pPr>
            <a:lvl2pPr marL="228600" marR="0" indent="-219075"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sz="2000"/>
            </a:lvl2pPr>
          </a:lstStyle>
          <a:p>
            <a:pPr lvl="0"/>
            <a:r>
              <a:rPr lang="en-US" dirty="0"/>
              <a:t>Lorem ipsum dolor</a:t>
            </a:r>
          </a:p>
          <a:p>
            <a:pPr lvl="1"/>
            <a:r>
              <a:rPr lang="en-US" dirty="0"/>
              <a:t>Lorem ipsum dolor magna</a:t>
            </a:r>
          </a:p>
          <a:p>
            <a:pPr lvl="1"/>
            <a:endParaRPr lang="en-US" dirty="0"/>
          </a:p>
        </p:txBody>
      </p:sp>
      <p:sp>
        <p:nvSpPr>
          <p:cNvPr id="2" name="Title 1"/>
          <p:cNvSpPr>
            <a:spLocks noGrp="1"/>
          </p:cNvSpPr>
          <p:nvPr>
            <p:ph type="title" hasCustomPrompt="1"/>
          </p:nvPr>
        </p:nvSpPr>
        <p:spPr>
          <a:xfrm>
            <a:off x="542701" y="443499"/>
            <a:ext cx="11102293" cy="846797"/>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Picture Placeholder 21">
            <a:extLst>
              <a:ext uri="{FF2B5EF4-FFF2-40B4-BE49-F238E27FC236}">
                <a16:creationId xmlns:a16="http://schemas.microsoft.com/office/drawing/2014/main" id="{F484BAB5-B876-E646-A7B4-69DFD1F3A246}"/>
              </a:ext>
            </a:extLst>
          </p:cNvPr>
          <p:cNvSpPr>
            <a:spLocks noGrp="1"/>
          </p:cNvSpPr>
          <p:nvPr>
            <p:ph type="pic" sz="quarter" idx="15" hasCustomPrompt="1"/>
          </p:nvPr>
        </p:nvSpPr>
        <p:spPr>
          <a:xfrm>
            <a:off x="542701" y="1987550"/>
            <a:ext cx="1777562" cy="1777562"/>
          </a:xfrm>
          <a:solidFill>
            <a:schemeClr val="bg1"/>
          </a:solidFill>
        </p:spPr>
        <p:txBody>
          <a:bodyPr anchor="ctr"/>
          <a:lstStyle>
            <a:lvl1pPr marL="0" indent="0" algn="ctr">
              <a:buNone/>
              <a:defRPr/>
            </a:lvl1pPr>
          </a:lstStyle>
          <a:p>
            <a:r>
              <a:rPr lang="en-US" dirty="0"/>
              <a:t>Icon or photo</a:t>
            </a:r>
          </a:p>
        </p:txBody>
      </p:sp>
    </p:spTree>
    <p:extLst>
      <p:ext uri="{BB962C8B-B14F-4D97-AF65-F5344CB8AC3E}">
        <p14:creationId xmlns:p14="http://schemas.microsoft.com/office/powerpoint/2010/main" val="33431702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Icon with Two Content White">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BAA505C-3E96-114D-821B-34D449A8032C}"/>
              </a:ext>
            </a:extLst>
          </p:cNvPr>
          <p:cNvSpPr>
            <a:spLocks noGrp="1"/>
          </p:cNvSpPr>
          <p:nvPr>
            <p:ph type="body" sz="quarter" idx="13" hasCustomPrompt="1"/>
          </p:nvPr>
        </p:nvSpPr>
        <p:spPr>
          <a:xfrm>
            <a:off x="2798228" y="2004342"/>
            <a:ext cx="4098332" cy="2379663"/>
          </a:xfrm>
        </p:spPr>
        <p:txBody>
          <a:bodyPr/>
          <a:lstStyle>
            <a:lvl1pPr marL="228600" indent="-219075">
              <a:buNone/>
              <a:tabLst/>
              <a:defRPr b="1"/>
            </a:lvl1pPr>
            <a:lvl2pPr marL="228600" marR="0" indent="-219075"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sz="2000"/>
            </a:lvl2pPr>
          </a:lstStyle>
          <a:p>
            <a:pPr lvl="0"/>
            <a:r>
              <a:rPr lang="en-US" dirty="0"/>
              <a:t>Lorem ipsum dolor</a:t>
            </a:r>
          </a:p>
          <a:p>
            <a:pPr lvl="1"/>
            <a:r>
              <a:rPr lang="en-US" dirty="0"/>
              <a:t>Lorem ipsum dolor magna</a:t>
            </a:r>
          </a:p>
          <a:p>
            <a:pPr lvl="1"/>
            <a:endParaRPr lang="en-US" dirty="0"/>
          </a:p>
        </p:txBody>
      </p:sp>
      <p:sp>
        <p:nvSpPr>
          <p:cNvPr id="9" name="Text Placeholder 7">
            <a:extLst>
              <a:ext uri="{FF2B5EF4-FFF2-40B4-BE49-F238E27FC236}">
                <a16:creationId xmlns:a16="http://schemas.microsoft.com/office/drawing/2014/main" id="{7B800D9D-3073-6F44-8AF2-F2BBB6196D9F}"/>
              </a:ext>
            </a:extLst>
          </p:cNvPr>
          <p:cNvSpPr>
            <a:spLocks noGrp="1"/>
          </p:cNvSpPr>
          <p:nvPr>
            <p:ph type="body" sz="quarter" idx="14" hasCustomPrompt="1"/>
          </p:nvPr>
        </p:nvSpPr>
        <p:spPr>
          <a:xfrm>
            <a:off x="7026869" y="2004342"/>
            <a:ext cx="4098332" cy="2379663"/>
          </a:xfrm>
        </p:spPr>
        <p:txBody>
          <a:bodyPr/>
          <a:lstStyle>
            <a:lvl1pPr marL="228600" indent="-219075">
              <a:buNone/>
              <a:tabLst/>
              <a:defRPr b="1"/>
            </a:lvl1pPr>
            <a:lvl2pPr marL="228600" marR="0" indent="-219075" algn="l" defTabSz="914400" rtl="0" eaLnBrk="1" fontAlgn="auto" latinLnBrk="0" hangingPunct="1">
              <a:lnSpc>
                <a:spcPct val="90000"/>
              </a:lnSpc>
              <a:spcBef>
                <a:spcPts val="1000"/>
              </a:spcBef>
              <a:spcAft>
                <a:spcPts val="0"/>
              </a:spcAft>
              <a:buClr>
                <a:schemeClr val="tx2"/>
              </a:buClr>
              <a:buSzTx/>
              <a:buFont typeface="Wingdings" pitchFamily="2" charset="2"/>
              <a:buChar char="§"/>
              <a:tabLst/>
              <a:defRPr sz="2000"/>
            </a:lvl2pPr>
          </a:lstStyle>
          <a:p>
            <a:pPr lvl="0"/>
            <a:r>
              <a:rPr lang="en-US" dirty="0"/>
              <a:t>Lorem ipsum dolor</a:t>
            </a:r>
          </a:p>
          <a:p>
            <a:pPr lvl="1"/>
            <a:r>
              <a:rPr lang="en-US" dirty="0"/>
              <a:t>Lorem ipsum dolor magna</a:t>
            </a:r>
          </a:p>
          <a:p>
            <a:pPr lvl="1"/>
            <a:endParaRPr lang="en-US" dirty="0"/>
          </a:p>
        </p:txBody>
      </p:sp>
      <p:sp>
        <p:nvSpPr>
          <p:cNvPr id="2" name="Title 1"/>
          <p:cNvSpPr>
            <a:spLocks noGrp="1"/>
          </p:cNvSpPr>
          <p:nvPr>
            <p:ph type="title" hasCustomPrompt="1"/>
          </p:nvPr>
        </p:nvSpPr>
        <p:spPr>
          <a:xfrm>
            <a:off x="542701" y="443499"/>
            <a:ext cx="11102293" cy="846797"/>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Picture Placeholder 21">
            <a:extLst>
              <a:ext uri="{FF2B5EF4-FFF2-40B4-BE49-F238E27FC236}">
                <a16:creationId xmlns:a16="http://schemas.microsoft.com/office/drawing/2014/main" id="{F484BAB5-B876-E646-A7B4-69DFD1F3A246}"/>
              </a:ext>
            </a:extLst>
          </p:cNvPr>
          <p:cNvSpPr>
            <a:spLocks noGrp="1"/>
          </p:cNvSpPr>
          <p:nvPr>
            <p:ph type="pic" sz="quarter" idx="15" hasCustomPrompt="1"/>
          </p:nvPr>
        </p:nvSpPr>
        <p:spPr>
          <a:xfrm>
            <a:off x="542701" y="1987550"/>
            <a:ext cx="1777562" cy="1777562"/>
          </a:xfrm>
          <a:solidFill>
            <a:schemeClr val="bg1"/>
          </a:solidFill>
        </p:spPr>
        <p:txBody>
          <a:bodyPr anchor="ctr"/>
          <a:lstStyle>
            <a:lvl1pPr marL="0" indent="0" algn="ctr">
              <a:buNone/>
              <a:defRPr/>
            </a:lvl1pPr>
          </a:lstStyle>
          <a:p>
            <a:r>
              <a:rPr lang="en-US" dirty="0"/>
              <a:t>Icon or photo</a:t>
            </a:r>
          </a:p>
        </p:txBody>
      </p:sp>
    </p:spTree>
    <p:extLst>
      <p:ext uri="{BB962C8B-B14F-4D97-AF65-F5344CB8AC3E}">
        <p14:creationId xmlns:p14="http://schemas.microsoft.com/office/powerpoint/2010/main" val="26141635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Icons">
    <p:spTree>
      <p:nvGrpSpPr>
        <p:cNvPr id="1" name=""/>
        <p:cNvGrpSpPr/>
        <p:nvPr/>
      </p:nvGrpSpPr>
      <p:grpSpPr>
        <a:xfrm>
          <a:off x="0" y="0"/>
          <a:ext cx="0" cy="0"/>
          <a:chOff x="0" y="0"/>
          <a:chExt cx="0" cy="0"/>
        </a:xfrm>
      </p:grpSpPr>
      <p:sp>
        <p:nvSpPr>
          <p:cNvPr id="32" name="Picture Placeholder 21">
            <a:extLst>
              <a:ext uri="{FF2B5EF4-FFF2-40B4-BE49-F238E27FC236}">
                <a16:creationId xmlns:a16="http://schemas.microsoft.com/office/drawing/2014/main" id="{D00C2A08-D02C-494E-B3D6-979A9BA664C6}"/>
              </a:ext>
            </a:extLst>
          </p:cNvPr>
          <p:cNvSpPr>
            <a:spLocks noGrp="1"/>
          </p:cNvSpPr>
          <p:nvPr>
            <p:ph type="pic" sz="quarter" idx="22" hasCustomPrompt="1"/>
          </p:nvPr>
        </p:nvSpPr>
        <p:spPr>
          <a:xfrm>
            <a:off x="8729334" y="3963988"/>
            <a:ext cx="1777562" cy="1777562"/>
          </a:xfrm>
          <a:solidFill>
            <a:schemeClr val="bg1"/>
          </a:solidFill>
        </p:spPr>
        <p:txBody>
          <a:bodyPr anchor="ctr"/>
          <a:lstStyle>
            <a:lvl1pPr marL="0" indent="0" algn="ctr">
              <a:buNone/>
              <a:defRPr/>
            </a:lvl1pPr>
          </a:lstStyle>
          <a:p>
            <a:r>
              <a:rPr lang="en-US" dirty="0"/>
              <a:t>Icon or photo</a:t>
            </a:r>
          </a:p>
        </p:txBody>
      </p:sp>
      <p:sp>
        <p:nvSpPr>
          <p:cNvPr id="33" name="Text Placeholder 24">
            <a:extLst>
              <a:ext uri="{FF2B5EF4-FFF2-40B4-BE49-F238E27FC236}">
                <a16:creationId xmlns:a16="http://schemas.microsoft.com/office/drawing/2014/main" id="{7DDC492E-A835-844E-B9E1-7161C9D3E492}"/>
              </a:ext>
            </a:extLst>
          </p:cNvPr>
          <p:cNvSpPr>
            <a:spLocks noGrp="1"/>
          </p:cNvSpPr>
          <p:nvPr>
            <p:ph type="body" sz="quarter" idx="23" hasCustomPrompt="1"/>
          </p:nvPr>
        </p:nvSpPr>
        <p:spPr>
          <a:xfrm>
            <a:off x="8729334" y="5834063"/>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34" name="Picture Placeholder 21">
            <a:extLst>
              <a:ext uri="{FF2B5EF4-FFF2-40B4-BE49-F238E27FC236}">
                <a16:creationId xmlns:a16="http://schemas.microsoft.com/office/drawing/2014/main" id="{ADFB8C30-CB22-704F-B820-A086FF782DA9}"/>
              </a:ext>
            </a:extLst>
          </p:cNvPr>
          <p:cNvSpPr>
            <a:spLocks noGrp="1"/>
          </p:cNvSpPr>
          <p:nvPr>
            <p:ph type="pic" sz="quarter" idx="24" hasCustomPrompt="1"/>
          </p:nvPr>
        </p:nvSpPr>
        <p:spPr>
          <a:xfrm>
            <a:off x="6341734" y="3963988"/>
            <a:ext cx="1777562" cy="1777562"/>
          </a:xfrm>
          <a:solidFill>
            <a:schemeClr val="bg1"/>
          </a:solidFill>
        </p:spPr>
        <p:txBody>
          <a:bodyPr anchor="ctr"/>
          <a:lstStyle>
            <a:lvl1pPr marL="0" indent="0" algn="ctr">
              <a:buNone/>
              <a:defRPr/>
            </a:lvl1pPr>
          </a:lstStyle>
          <a:p>
            <a:r>
              <a:rPr lang="en-US" dirty="0"/>
              <a:t>Icon or photo</a:t>
            </a:r>
          </a:p>
        </p:txBody>
      </p:sp>
      <p:sp>
        <p:nvSpPr>
          <p:cNvPr id="35" name="Text Placeholder 24">
            <a:extLst>
              <a:ext uri="{FF2B5EF4-FFF2-40B4-BE49-F238E27FC236}">
                <a16:creationId xmlns:a16="http://schemas.microsoft.com/office/drawing/2014/main" id="{07EBCB43-9814-5E47-97D1-F835E405EE49}"/>
              </a:ext>
            </a:extLst>
          </p:cNvPr>
          <p:cNvSpPr>
            <a:spLocks noGrp="1"/>
          </p:cNvSpPr>
          <p:nvPr>
            <p:ph type="body" sz="quarter" idx="25" hasCustomPrompt="1"/>
          </p:nvPr>
        </p:nvSpPr>
        <p:spPr>
          <a:xfrm>
            <a:off x="6341734" y="5834063"/>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36" name="Picture Placeholder 21">
            <a:extLst>
              <a:ext uri="{FF2B5EF4-FFF2-40B4-BE49-F238E27FC236}">
                <a16:creationId xmlns:a16="http://schemas.microsoft.com/office/drawing/2014/main" id="{4C1D382D-1E2F-2446-A707-515B611DD676}"/>
              </a:ext>
            </a:extLst>
          </p:cNvPr>
          <p:cNvSpPr>
            <a:spLocks noGrp="1"/>
          </p:cNvSpPr>
          <p:nvPr>
            <p:ph type="pic" sz="quarter" idx="26" hasCustomPrompt="1"/>
          </p:nvPr>
        </p:nvSpPr>
        <p:spPr>
          <a:xfrm>
            <a:off x="3954134" y="3954463"/>
            <a:ext cx="1777562" cy="1777562"/>
          </a:xfrm>
          <a:solidFill>
            <a:schemeClr val="bg1"/>
          </a:solidFill>
        </p:spPr>
        <p:txBody>
          <a:bodyPr anchor="ctr"/>
          <a:lstStyle>
            <a:lvl1pPr marL="0" indent="0" algn="ctr">
              <a:buNone/>
              <a:defRPr/>
            </a:lvl1pPr>
          </a:lstStyle>
          <a:p>
            <a:r>
              <a:rPr lang="en-US" dirty="0"/>
              <a:t>Icon or photo</a:t>
            </a:r>
          </a:p>
        </p:txBody>
      </p:sp>
      <p:sp>
        <p:nvSpPr>
          <p:cNvPr id="37" name="Picture Placeholder 21">
            <a:extLst>
              <a:ext uri="{FF2B5EF4-FFF2-40B4-BE49-F238E27FC236}">
                <a16:creationId xmlns:a16="http://schemas.microsoft.com/office/drawing/2014/main" id="{5D080383-9AA1-AA4A-9104-DA0BE82E4802}"/>
              </a:ext>
            </a:extLst>
          </p:cNvPr>
          <p:cNvSpPr>
            <a:spLocks noGrp="1"/>
          </p:cNvSpPr>
          <p:nvPr>
            <p:ph type="pic" sz="quarter" idx="27" hasCustomPrompt="1"/>
          </p:nvPr>
        </p:nvSpPr>
        <p:spPr>
          <a:xfrm>
            <a:off x="1566534" y="3954463"/>
            <a:ext cx="1777562" cy="1777562"/>
          </a:xfrm>
          <a:solidFill>
            <a:schemeClr val="bg1"/>
          </a:solidFill>
        </p:spPr>
        <p:txBody>
          <a:bodyPr anchor="ctr"/>
          <a:lstStyle>
            <a:lvl1pPr marL="0" indent="0" algn="ctr">
              <a:buNone/>
              <a:defRPr/>
            </a:lvl1pPr>
          </a:lstStyle>
          <a:p>
            <a:r>
              <a:rPr lang="en-US" dirty="0"/>
              <a:t>Icon or photo</a:t>
            </a:r>
          </a:p>
        </p:txBody>
      </p:sp>
      <p:sp>
        <p:nvSpPr>
          <p:cNvPr id="38" name="Text Placeholder 24">
            <a:extLst>
              <a:ext uri="{FF2B5EF4-FFF2-40B4-BE49-F238E27FC236}">
                <a16:creationId xmlns:a16="http://schemas.microsoft.com/office/drawing/2014/main" id="{195ED8DC-73FE-EB46-851C-508EC97A1C93}"/>
              </a:ext>
            </a:extLst>
          </p:cNvPr>
          <p:cNvSpPr>
            <a:spLocks noGrp="1"/>
          </p:cNvSpPr>
          <p:nvPr>
            <p:ph type="body" sz="quarter" idx="28" hasCustomPrompt="1"/>
          </p:nvPr>
        </p:nvSpPr>
        <p:spPr>
          <a:xfrm>
            <a:off x="3954134" y="5824538"/>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39" name="Text Placeholder 24">
            <a:extLst>
              <a:ext uri="{FF2B5EF4-FFF2-40B4-BE49-F238E27FC236}">
                <a16:creationId xmlns:a16="http://schemas.microsoft.com/office/drawing/2014/main" id="{F534028B-9EA2-9E44-8F61-D9EDF283DB07}"/>
              </a:ext>
            </a:extLst>
          </p:cNvPr>
          <p:cNvSpPr>
            <a:spLocks noGrp="1"/>
          </p:cNvSpPr>
          <p:nvPr>
            <p:ph type="body" sz="quarter" idx="29" hasCustomPrompt="1"/>
          </p:nvPr>
        </p:nvSpPr>
        <p:spPr>
          <a:xfrm>
            <a:off x="1566534" y="5824538"/>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30" name="Picture Placeholder 21">
            <a:extLst>
              <a:ext uri="{FF2B5EF4-FFF2-40B4-BE49-F238E27FC236}">
                <a16:creationId xmlns:a16="http://schemas.microsoft.com/office/drawing/2014/main" id="{0B45337F-DB92-094C-9FF6-65BED50085AF}"/>
              </a:ext>
            </a:extLst>
          </p:cNvPr>
          <p:cNvSpPr>
            <a:spLocks noGrp="1"/>
          </p:cNvSpPr>
          <p:nvPr>
            <p:ph type="pic" sz="quarter" idx="20" hasCustomPrompt="1"/>
          </p:nvPr>
        </p:nvSpPr>
        <p:spPr>
          <a:xfrm>
            <a:off x="8748384" y="1425575"/>
            <a:ext cx="1777562" cy="1777562"/>
          </a:xfrm>
          <a:solidFill>
            <a:schemeClr val="bg1"/>
          </a:solidFill>
        </p:spPr>
        <p:txBody>
          <a:bodyPr anchor="ctr"/>
          <a:lstStyle>
            <a:lvl1pPr marL="0" indent="0" algn="ctr">
              <a:buNone/>
              <a:defRPr/>
            </a:lvl1pPr>
          </a:lstStyle>
          <a:p>
            <a:r>
              <a:rPr lang="en-US" dirty="0"/>
              <a:t>Icon or photo</a:t>
            </a:r>
          </a:p>
        </p:txBody>
      </p:sp>
      <p:sp>
        <p:nvSpPr>
          <p:cNvPr id="31" name="Text Placeholder 24">
            <a:extLst>
              <a:ext uri="{FF2B5EF4-FFF2-40B4-BE49-F238E27FC236}">
                <a16:creationId xmlns:a16="http://schemas.microsoft.com/office/drawing/2014/main" id="{CCC37B3B-F990-FC43-9636-08F8E28E753D}"/>
              </a:ext>
            </a:extLst>
          </p:cNvPr>
          <p:cNvSpPr>
            <a:spLocks noGrp="1"/>
          </p:cNvSpPr>
          <p:nvPr>
            <p:ph type="body" sz="quarter" idx="21" hasCustomPrompt="1"/>
          </p:nvPr>
        </p:nvSpPr>
        <p:spPr>
          <a:xfrm>
            <a:off x="8748384" y="3295650"/>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28" name="Picture Placeholder 21">
            <a:extLst>
              <a:ext uri="{FF2B5EF4-FFF2-40B4-BE49-F238E27FC236}">
                <a16:creationId xmlns:a16="http://schemas.microsoft.com/office/drawing/2014/main" id="{BAB5AAD4-5C23-C04D-AD4D-8480C8AF8074}"/>
              </a:ext>
            </a:extLst>
          </p:cNvPr>
          <p:cNvSpPr>
            <a:spLocks noGrp="1"/>
          </p:cNvSpPr>
          <p:nvPr>
            <p:ph type="pic" sz="quarter" idx="18" hasCustomPrompt="1"/>
          </p:nvPr>
        </p:nvSpPr>
        <p:spPr>
          <a:xfrm>
            <a:off x="6360784" y="1425575"/>
            <a:ext cx="1777562" cy="1777562"/>
          </a:xfrm>
          <a:solidFill>
            <a:schemeClr val="bg1"/>
          </a:solidFill>
        </p:spPr>
        <p:txBody>
          <a:bodyPr anchor="ctr"/>
          <a:lstStyle>
            <a:lvl1pPr marL="0" indent="0" algn="ctr">
              <a:buNone/>
              <a:defRPr/>
            </a:lvl1pPr>
          </a:lstStyle>
          <a:p>
            <a:r>
              <a:rPr lang="en-US" dirty="0"/>
              <a:t>Icon or photo</a:t>
            </a:r>
          </a:p>
        </p:txBody>
      </p:sp>
      <p:sp>
        <p:nvSpPr>
          <p:cNvPr id="29" name="Text Placeholder 24">
            <a:extLst>
              <a:ext uri="{FF2B5EF4-FFF2-40B4-BE49-F238E27FC236}">
                <a16:creationId xmlns:a16="http://schemas.microsoft.com/office/drawing/2014/main" id="{A7F39F92-5052-5E43-B59A-32702762D9FB}"/>
              </a:ext>
            </a:extLst>
          </p:cNvPr>
          <p:cNvSpPr>
            <a:spLocks noGrp="1"/>
          </p:cNvSpPr>
          <p:nvPr>
            <p:ph type="body" sz="quarter" idx="19" hasCustomPrompt="1"/>
          </p:nvPr>
        </p:nvSpPr>
        <p:spPr>
          <a:xfrm>
            <a:off x="6360784" y="3295650"/>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27" name="Picture Placeholder 21">
            <a:extLst>
              <a:ext uri="{FF2B5EF4-FFF2-40B4-BE49-F238E27FC236}">
                <a16:creationId xmlns:a16="http://schemas.microsoft.com/office/drawing/2014/main" id="{13F0EF84-33B8-D44A-91AD-3C5178561777}"/>
              </a:ext>
            </a:extLst>
          </p:cNvPr>
          <p:cNvSpPr>
            <a:spLocks noGrp="1"/>
          </p:cNvSpPr>
          <p:nvPr>
            <p:ph type="pic" sz="quarter" idx="17" hasCustomPrompt="1"/>
          </p:nvPr>
        </p:nvSpPr>
        <p:spPr>
          <a:xfrm>
            <a:off x="3973184" y="1416050"/>
            <a:ext cx="1777562" cy="1777562"/>
          </a:xfrm>
          <a:solidFill>
            <a:schemeClr val="bg1"/>
          </a:solidFill>
        </p:spPr>
        <p:txBody>
          <a:bodyPr anchor="ctr"/>
          <a:lstStyle>
            <a:lvl1pPr marL="0" indent="0" algn="ctr">
              <a:buNone/>
              <a:defRPr/>
            </a:lvl1pPr>
          </a:lstStyle>
          <a:p>
            <a:r>
              <a:rPr lang="en-US" dirty="0"/>
              <a:t>Icon or photo</a:t>
            </a:r>
          </a:p>
        </p:txBody>
      </p:sp>
      <p:sp>
        <p:nvSpPr>
          <p:cNvPr id="22" name="Picture Placeholder 21">
            <a:extLst>
              <a:ext uri="{FF2B5EF4-FFF2-40B4-BE49-F238E27FC236}">
                <a16:creationId xmlns:a16="http://schemas.microsoft.com/office/drawing/2014/main" id="{B599EDCE-8C4E-2540-81EB-D239F790471B}"/>
              </a:ext>
            </a:extLst>
          </p:cNvPr>
          <p:cNvSpPr>
            <a:spLocks noGrp="1"/>
          </p:cNvSpPr>
          <p:nvPr>
            <p:ph type="pic" sz="quarter" idx="13" hasCustomPrompt="1"/>
          </p:nvPr>
        </p:nvSpPr>
        <p:spPr>
          <a:xfrm>
            <a:off x="1585584" y="1416050"/>
            <a:ext cx="1777562" cy="1777562"/>
          </a:xfrm>
          <a:solidFill>
            <a:schemeClr val="bg1"/>
          </a:solidFill>
        </p:spPr>
        <p:txBody>
          <a:bodyPr anchor="ctr"/>
          <a:lstStyle>
            <a:lvl1pPr marL="0" indent="0" algn="ctr">
              <a:buNone/>
              <a:defRPr/>
            </a:lvl1pPr>
          </a:lstStyle>
          <a:p>
            <a:r>
              <a:rPr lang="en-US" dirty="0"/>
              <a:t>Icon or photo</a:t>
            </a:r>
          </a:p>
        </p:txBody>
      </p:sp>
      <p:sp>
        <p:nvSpPr>
          <p:cNvPr id="26" name="Text Placeholder 24">
            <a:extLst>
              <a:ext uri="{FF2B5EF4-FFF2-40B4-BE49-F238E27FC236}">
                <a16:creationId xmlns:a16="http://schemas.microsoft.com/office/drawing/2014/main" id="{1B49C448-F21D-AA4F-AF40-416EDF96FE33}"/>
              </a:ext>
            </a:extLst>
          </p:cNvPr>
          <p:cNvSpPr>
            <a:spLocks noGrp="1"/>
          </p:cNvSpPr>
          <p:nvPr>
            <p:ph type="body" sz="quarter" idx="16" hasCustomPrompt="1"/>
          </p:nvPr>
        </p:nvSpPr>
        <p:spPr>
          <a:xfrm>
            <a:off x="3973184" y="3286125"/>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25" name="Text Placeholder 24">
            <a:extLst>
              <a:ext uri="{FF2B5EF4-FFF2-40B4-BE49-F238E27FC236}">
                <a16:creationId xmlns:a16="http://schemas.microsoft.com/office/drawing/2014/main" id="{CC2B41E7-562C-1A43-8471-CBF29C723873}"/>
              </a:ext>
            </a:extLst>
          </p:cNvPr>
          <p:cNvSpPr>
            <a:spLocks noGrp="1"/>
          </p:cNvSpPr>
          <p:nvPr>
            <p:ph type="body" sz="quarter" idx="15" hasCustomPrompt="1"/>
          </p:nvPr>
        </p:nvSpPr>
        <p:spPr>
          <a:xfrm>
            <a:off x="1585584" y="3286125"/>
            <a:ext cx="1971675" cy="357188"/>
          </a:xfrm>
        </p:spPr>
        <p:txBody>
          <a:bodyPr>
            <a:noAutofit/>
          </a:bodyPr>
          <a:lstStyle>
            <a:lvl1pPr marL="0" indent="0">
              <a:buNone/>
              <a:defRPr sz="1600"/>
            </a:lvl1pPr>
            <a:lvl2pPr marL="288925" indent="0">
              <a:buNone/>
              <a:defRPr sz="1600"/>
            </a:lvl2pPr>
            <a:lvl3pPr marL="573088" indent="0">
              <a:buNone/>
              <a:defRPr sz="1600"/>
            </a:lvl3pPr>
            <a:lvl4pPr marL="0" indent="0">
              <a:buNone/>
              <a:defRPr sz="1600"/>
            </a:lvl4pPr>
            <a:lvl5pPr marL="0" indent="0">
              <a:buNone/>
              <a:defRPr sz="1600"/>
            </a:lvl5pPr>
          </a:lstStyle>
          <a:p>
            <a:pPr lvl="0"/>
            <a:r>
              <a:rPr lang="en-US" dirty="0"/>
              <a:t>Lorem ipsum</a:t>
            </a: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8060559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701" y="443500"/>
            <a:ext cx="11102293" cy="518402"/>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14" name="Text Placeholder 15">
            <a:extLst>
              <a:ext uri="{FF2B5EF4-FFF2-40B4-BE49-F238E27FC236}">
                <a16:creationId xmlns:a16="http://schemas.microsoft.com/office/drawing/2014/main" id="{06FEA990-B1F1-2A4C-A51A-7762E69CDDFA}"/>
              </a:ext>
            </a:extLst>
          </p:cNvPr>
          <p:cNvSpPr>
            <a:spLocks noGrp="1"/>
          </p:cNvSpPr>
          <p:nvPr>
            <p:ph type="body" sz="quarter" idx="16" hasCustomPrompt="1"/>
          </p:nvPr>
        </p:nvSpPr>
        <p:spPr>
          <a:xfrm>
            <a:off x="9830342" y="3454401"/>
            <a:ext cx="1802858" cy="2243666"/>
          </a:xfrm>
        </p:spPr>
        <p:txBody>
          <a:bodyPr anchor="b">
            <a:no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900" b="0" i="0">
                <a:latin typeface="Charles Modern Light" panose="020B0303040503020204" pitchFamily="34" charset="77"/>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vitae ex </a:t>
            </a:r>
            <a:r>
              <a:rPr lang="en-US" dirty="0" err="1"/>
              <a:t>ut</a:t>
            </a:r>
            <a:r>
              <a:rPr lang="en-US" dirty="0"/>
              <a:t> ante </a:t>
            </a:r>
            <a:r>
              <a:rPr lang="en-US" dirty="0" err="1"/>
              <a:t>venenatis</a:t>
            </a:r>
            <a:r>
              <a:rPr lang="en-US" dirty="0"/>
              <a:t> </a:t>
            </a:r>
            <a:r>
              <a:rPr lang="en-US" dirty="0" err="1"/>
              <a:t>finibus</a:t>
            </a:r>
            <a:r>
              <a:rPr lang="en-US" dirty="0"/>
              <a:t> </a:t>
            </a:r>
            <a:r>
              <a:rPr lang="en-US" dirty="0" err="1"/>
              <a:t>quis</a:t>
            </a:r>
            <a:r>
              <a:rPr lang="en-US" dirty="0"/>
              <a:t> non ligula. </a:t>
            </a:r>
            <a:r>
              <a:rPr lang="en-US" dirty="0" err="1"/>
              <a:t>Curabitur</a:t>
            </a:r>
            <a:r>
              <a:rPr lang="en-US" dirty="0"/>
              <a:t> </a:t>
            </a:r>
            <a:r>
              <a:rPr lang="en-US" dirty="0" err="1"/>
              <a:t>orci</a:t>
            </a:r>
            <a:r>
              <a:rPr lang="en-US" dirty="0"/>
              <a:t> </a:t>
            </a:r>
            <a:r>
              <a:rPr lang="en-US" dirty="0" err="1"/>
              <a:t>elit</a:t>
            </a:r>
            <a:r>
              <a:rPr lang="en-US" dirty="0"/>
              <a:t>, </a:t>
            </a:r>
            <a:r>
              <a:rPr lang="en-US" dirty="0" err="1"/>
              <a:t>accumsan</a:t>
            </a:r>
            <a:r>
              <a:rPr lang="en-US" dirty="0"/>
              <a:t> </a:t>
            </a:r>
            <a:r>
              <a:rPr lang="en-US" dirty="0" err="1"/>
              <a:t>imperdiet</a:t>
            </a:r>
            <a:r>
              <a:rPr lang="en-US" dirty="0"/>
              <a:t> </a:t>
            </a:r>
            <a:r>
              <a:rPr lang="en-US" dirty="0" err="1"/>
              <a:t>eleifend</a:t>
            </a:r>
            <a:r>
              <a:rPr lang="en-US" dirty="0"/>
              <a:t> </a:t>
            </a:r>
            <a:r>
              <a:rPr lang="en-US" dirty="0" err="1"/>
              <a:t>ut</a:t>
            </a:r>
            <a:r>
              <a:rPr lang="en-US" dirty="0"/>
              <a:t>, </a:t>
            </a:r>
            <a:r>
              <a:rPr lang="en-US" dirty="0" err="1"/>
              <a:t>interdum</a:t>
            </a:r>
            <a:r>
              <a:rPr lang="en-US" dirty="0"/>
              <a:t> non libero. </a:t>
            </a:r>
            <a:r>
              <a:rPr lang="en-US" dirty="0" err="1"/>
              <a:t>Etiam</a:t>
            </a:r>
            <a:r>
              <a:rPr lang="en-US" dirty="0"/>
              <a:t> </a:t>
            </a:r>
            <a:r>
              <a:rPr lang="en-US" dirty="0" err="1"/>
              <a:t>quis</a:t>
            </a:r>
            <a:r>
              <a:rPr lang="en-US" dirty="0"/>
              <a:t> mi </a:t>
            </a:r>
            <a:r>
              <a:rPr lang="en-US" dirty="0" err="1"/>
              <a:t>facilisis</a:t>
            </a:r>
            <a:r>
              <a:rPr lang="en-US" dirty="0"/>
              <a:t>, </a:t>
            </a:r>
            <a:r>
              <a:rPr lang="en-US" dirty="0" err="1"/>
              <a:t>condimentum</a:t>
            </a:r>
            <a:r>
              <a:rPr lang="en-US" dirty="0"/>
              <a:t> </a:t>
            </a:r>
            <a:r>
              <a:rPr lang="en-US" dirty="0" err="1"/>
              <a:t>orci</a:t>
            </a:r>
            <a:r>
              <a:rPr lang="en-US" dirty="0"/>
              <a:t> </a:t>
            </a:r>
            <a:r>
              <a:rPr lang="en-US" dirty="0" err="1"/>
              <a:t>quis</a:t>
            </a:r>
            <a:r>
              <a:rPr lang="en-US" dirty="0"/>
              <a:t>, </a:t>
            </a:r>
            <a:r>
              <a:rPr lang="en-US" dirty="0" err="1"/>
              <a:t>bibendum</a:t>
            </a:r>
            <a:r>
              <a:rPr lang="en-US" dirty="0"/>
              <a:t> </a:t>
            </a:r>
            <a:r>
              <a:rPr lang="en-US" dirty="0" err="1"/>
              <a:t>sapien</a:t>
            </a:r>
            <a:r>
              <a:rPr lang="en-US" dirty="0"/>
              <a:t>.</a:t>
            </a:r>
          </a:p>
        </p:txBody>
      </p:sp>
    </p:spTree>
    <p:extLst>
      <p:ext uri="{BB962C8B-B14F-4D97-AF65-F5344CB8AC3E}">
        <p14:creationId xmlns:p14="http://schemas.microsoft.com/office/powerpoint/2010/main" val="257362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userDrawn="1">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userDrawn="1">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606868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Conten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cxnSp>
        <p:nvCxnSpPr>
          <p:cNvPr id="11" name="Straight Connector 10">
            <a:extLst>
              <a:ext uri="{FF2B5EF4-FFF2-40B4-BE49-F238E27FC236}">
                <a16:creationId xmlns:a16="http://schemas.microsoft.com/office/drawing/2014/main" id="{FDC34F48-049E-0D49-98C5-41F5E368CBA7}"/>
              </a:ext>
            </a:extLst>
          </p:cNvPr>
          <p:cNvCxnSpPr/>
          <p:nvPr/>
        </p:nvCxnSpPr>
        <p:spPr bwMode="auto">
          <a:xfrm>
            <a:off x="2936876" y="1819276"/>
            <a:ext cx="0" cy="373062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C5398F-37BE-D945-B097-E7D7029EE283}"/>
              </a:ext>
            </a:extLst>
          </p:cNvPr>
          <p:cNvCxnSpPr/>
          <p:nvPr/>
        </p:nvCxnSpPr>
        <p:spPr bwMode="auto">
          <a:xfrm>
            <a:off x="5722939" y="1819276"/>
            <a:ext cx="0" cy="373062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7B8E6F-3D14-524F-80CD-78ECEAE150A6}"/>
              </a:ext>
            </a:extLst>
          </p:cNvPr>
          <p:cNvCxnSpPr/>
          <p:nvPr/>
        </p:nvCxnSpPr>
        <p:spPr bwMode="auto">
          <a:xfrm>
            <a:off x="8551864" y="1779589"/>
            <a:ext cx="0" cy="373062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5">
            <a:extLst>
              <a:ext uri="{FF2B5EF4-FFF2-40B4-BE49-F238E27FC236}">
                <a16:creationId xmlns:a16="http://schemas.microsoft.com/office/drawing/2014/main" id="{B1E5AED3-B6E7-2848-8C40-567355369C92}"/>
              </a:ext>
            </a:extLst>
          </p:cNvPr>
          <p:cNvSpPr>
            <a:spLocks noGrp="1"/>
          </p:cNvSpPr>
          <p:nvPr userDrawn="1">
            <p:ph type="body" sz="quarter" idx="22" hasCustomPrompt="1"/>
          </p:nvPr>
        </p:nvSpPr>
        <p:spPr>
          <a:xfrm>
            <a:off x="585648" y="3413229"/>
            <a:ext cx="2148730" cy="1335186"/>
          </a:xfrm>
        </p:spPr>
        <p:txBody>
          <a:bodyPr anchor="t">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0" name="Text Placeholder 5">
            <a:extLst>
              <a:ext uri="{FF2B5EF4-FFF2-40B4-BE49-F238E27FC236}">
                <a16:creationId xmlns:a16="http://schemas.microsoft.com/office/drawing/2014/main" id="{F149623A-1C02-E541-93BC-C7412F32A46B}"/>
              </a:ext>
            </a:extLst>
          </p:cNvPr>
          <p:cNvSpPr>
            <a:spLocks noGrp="1"/>
          </p:cNvSpPr>
          <p:nvPr userDrawn="1">
            <p:ph type="body" sz="quarter" idx="13" hasCustomPrompt="1"/>
          </p:nvPr>
        </p:nvSpPr>
        <p:spPr>
          <a:xfrm>
            <a:off x="585648" y="1836307"/>
            <a:ext cx="1171715" cy="1335518"/>
          </a:xfrm>
        </p:spPr>
        <p:txBody>
          <a:bodyPr>
            <a:noAutofit/>
          </a:bodyPr>
          <a:lstStyle>
            <a:lvl1pPr marL="0" indent="0">
              <a:buNone/>
              <a:defRPr sz="9600">
                <a:solidFill>
                  <a:schemeClr val="tx2"/>
                </a:solidFill>
                <a:latin typeface="+mj-lt"/>
              </a:defRPr>
            </a:lvl1pPr>
          </a:lstStyle>
          <a:p>
            <a:pPr lvl="0"/>
            <a:r>
              <a:rPr lang="en-US" dirty="0"/>
              <a:t>1</a:t>
            </a:r>
          </a:p>
        </p:txBody>
      </p:sp>
      <p:sp>
        <p:nvSpPr>
          <p:cNvPr id="31" name="Text Placeholder 5">
            <a:extLst>
              <a:ext uri="{FF2B5EF4-FFF2-40B4-BE49-F238E27FC236}">
                <a16:creationId xmlns:a16="http://schemas.microsoft.com/office/drawing/2014/main" id="{AE663D1A-BABF-8941-ADCE-32F241CC4627}"/>
              </a:ext>
            </a:extLst>
          </p:cNvPr>
          <p:cNvSpPr>
            <a:spLocks noGrp="1"/>
          </p:cNvSpPr>
          <p:nvPr userDrawn="1">
            <p:ph type="body" sz="quarter" idx="23" hasCustomPrompt="1"/>
          </p:nvPr>
        </p:nvSpPr>
        <p:spPr>
          <a:xfrm>
            <a:off x="3338373" y="3422754"/>
            <a:ext cx="2148730" cy="1335186"/>
          </a:xfrm>
        </p:spPr>
        <p:txBody>
          <a:bodyPr anchor="t">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2" name="Text Placeholder 5">
            <a:extLst>
              <a:ext uri="{FF2B5EF4-FFF2-40B4-BE49-F238E27FC236}">
                <a16:creationId xmlns:a16="http://schemas.microsoft.com/office/drawing/2014/main" id="{3BF26A24-2A14-934D-BBC1-562E8679B218}"/>
              </a:ext>
            </a:extLst>
          </p:cNvPr>
          <p:cNvSpPr>
            <a:spLocks noGrp="1"/>
          </p:cNvSpPr>
          <p:nvPr userDrawn="1">
            <p:ph type="body" sz="quarter" idx="24" hasCustomPrompt="1"/>
          </p:nvPr>
        </p:nvSpPr>
        <p:spPr>
          <a:xfrm>
            <a:off x="3338373" y="1845832"/>
            <a:ext cx="1171715" cy="1335518"/>
          </a:xfrm>
        </p:spPr>
        <p:txBody>
          <a:bodyPr>
            <a:noAutofit/>
          </a:bodyPr>
          <a:lstStyle>
            <a:lvl1pPr marL="0" indent="0">
              <a:buNone/>
              <a:defRPr sz="9600">
                <a:solidFill>
                  <a:schemeClr val="tx2"/>
                </a:solidFill>
                <a:latin typeface="+mj-lt"/>
              </a:defRPr>
            </a:lvl1pPr>
          </a:lstStyle>
          <a:p>
            <a:pPr lvl="0"/>
            <a:r>
              <a:rPr lang="en-US" dirty="0"/>
              <a:t>2</a:t>
            </a:r>
          </a:p>
        </p:txBody>
      </p:sp>
      <p:sp>
        <p:nvSpPr>
          <p:cNvPr id="33" name="Text Placeholder 5">
            <a:extLst>
              <a:ext uri="{FF2B5EF4-FFF2-40B4-BE49-F238E27FC236}">
                <a16:creationId xmlns:a16="http://schemas.microsoft.com/office/drawing/2014/main" id="{A2BE37D9-AE5A-8849-A5A2-BE5596AFF9C8}"/>
              </a:ext>
            </a:extLst>
          </p:cNvPr>
          <p:cNvSpPr>
            <a:spLocks noGrp="1"/>
          </p:cNvSpPr>
          <p:nvPr userDrawn="1">
            <p:ph type="body" sz="quarter" idx="25" hasCustomPrompt="1"/>
          </p:nvPr>
        </p:nvSpPr>
        <p:spPr>
          <a:xfrm>
            <a:off x="6176823" y="3432279"/>
            <a:ext cx="2148730" cy="1335186"/>
          </a:xfrm>
        </p:spPr>
        <p:txBody>
          <a:bodyPr anchor="t">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4" name="Text Placeholder 5">
            <a:extLst>
              <a:ext uri="{FF2B5EF4-FFF2-40B4-BE49-F238E27FC236}">
                <a16:creationId xmlns:a16="http://schemas.microsoft.com/office/drawing/2014/main" id="{B30E0ADA-A196-AE4C-B8AD-51F9E95393CC}"/>
              </a:ext>
            </a:extLst>
          </p:cNvPr>
          <p:cNvSpPr>
            <a:spLocks noGrp="1"/>
          </p:cNvSpPr>
          <p:nvPr userDrawn="1">
            <p:ph type="body" sz="quarter" idx="26" hasCustomPrompt="1"/>
          </p:nvPr>
        </p:nvSpPr>
        <p:spPr>
          <a:xfrm>
            <a:off x="6176823" y="1855357"/>
            <a:ext cx="1171715" cy="1335518"/>
          </a:xfrm>
        </p:spPr>
        <p:txBody>
          <a:bodyPr>
            <a:noAutofit/>
          </a:bodyPr>
          <a:lstStyle>
            <a:lvl1pPr marL="0" indent="0">
              <a:buNone/>
              <a:defRPr sz="9600">
                <a:solidFill>
                  <a:schemeClr val="tx2"/>
                </a:solidFill>
                <a:latin typeface="+mj-lt"/>
              </a:defRPr>
            </a:lvl1pPr>
          </a:lstStyle>
          <a:p>
            <a:pPr lvl="0"/>
            <a:r>
              <a:rPr lang="en-US" dirty="0"/>
              <a:t>3</a:t>
            </a:r>
          </a:p>
        </p:txBody>
      </p:sp>
      <p:sp>
        <p:nvSpPr>
          <p:cNvPr id="35" name="Text Placeholder 5">
            <a:extLst>
              <a:ext uri="{FF2B5EF4-FFF2-40B4-BE49-F238E27FC236}">
                <a16:creationId xmlns:a16="http://schemas.microsoft.com/office/drawing/2014/main" id="{6DCE6E3E-FEB2-9B48-8041-FB197891907A}"/>
              </a:ext>
            </a:extLst>
          </p:cNvPr>
          <p:cNvSpPr>
            <a:spLocks noGrp="1"/>
          </p:cNvSpPr>
          <p:nvPr userDrawn="1">
            <p:ph type="body" sz="quarter" idx="27" hasCustomPrompt="1"/>
          </p:nvPr>
        </p:nvSpPr>
        <p:spPr>
          <a:xfrm>
            <a:off x="8972410" y="3427516"/>
            <a:ext cx="2148730" cy="1335186"/>
          </a:xfrm>
        </p:spPr>
        <p:txBody>
          <a:bodyPr anchor="t">
            <a:normAutofit/>
          </a:bodyPr>
          <a:lstStyle>
            <a:lvl1pPr marL="0" indent="0">
              <a:buNone/>
              <a:defRPr sz="20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6" name="Text Placeholder 5">
            <a:extLst>
              <a:ext uri="{FF2B5EF4-FFF2-40B4-BE49-F238E27FC236}">
                <a16:creationId xmlns:a16="http://schemas.microsoft.com/office/drawing/2014/main" id="{2377DC1F-5283-344E-8BE3-B8490B10946B}"/>
              </a:ext>
            </a:extLst>
          </p:cNvPr>
          <p:cNvSpPr>
            <a:spLocks noGrp="1"/>
          </p:cNvSpPr>
          <p:nvPr userDrawn="1">
            <p:ph type="body" sz="quarter" idx="28" hasCustomPrompt="1"/>
          </p:nvPr>
        </p:nvSpPr>
        <p:spPr>
          <a:xfrm>
            <a:off x="8972410" y="1850594"/>
            <a:ext cx="1171715" cy="1335518"/>
          </a:xfrm>
        </p:spPr>
        <p:txBody>
          <a:bodyPr>
            <a:noAutofit/>
          </a:bodyPr>
          <a:lstStyle>
            <a:lvl1pPr marL="0" indent="0">
              <a:buNone/>
              <a:defRPr sz="9600">
                <a:solidFill>
                  <a:schemeClr val="tx2"/>
                </a:solidFill>
                <a:latin typeface="+mj-lt"/>
              </a:defRPr>
            </a:lvl1pPr>
          </a:lstStyle>
          <a:p>
            <a:pPr lvl="0"/>
            <a:r>
              <a:rPr lang="en-US" dirty="0"/>
              <a:t>4</a:t>
            </a:r>
          </a:p>
        </p:txBody>
      </p:sp>
    </p:spTree>
    <p:extLst>
      <p:ext uri="{BB962C8B-B14F-4D97-AF65-F5344CB8AC3E}">
        <p14:creationId xmlns:p14="http://schemas.microsoft.com/office/powerpoint/2010/main" val="15479470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ven Content">
    <p:bg>
      <p:bgPr>
        <a:solidFill>
          <a:schemeClr val="tx1">
            <a:lumMod val="75000"/>
          </a:schemeClr>
        </a:solidFill>
        <a:effectLst/>
      </p:bgPr>
    </p:bg>
    <p:spTree>
      <p:nvGrpSpPr>
        <p:cNvPr id="1" name=""/>
        <p:cNvGrpSpPr/>
        <p:nvPr/>
      </p:nvGrpSpPr>
      <p:grpSpPr>
        <a:xfrm>
          <a:off x="0" y="0"/>
          <a:ext cx="0" cy="0"/>
          <a:chOff x="0" y="0"/>
          <a:chExt cx="0" cy="0"/>
        </a:xfrm>
      </p:grpSpPr>
      <p:sp>
        <p:nvSpPr>
          <p:cNvPr id="91" name="Picture Placeholder 21">
            <a:extLst>
              <a:ext uri="{FF2B5EF4-FFF2-40B4-BE49-F238E27FC236}">
                <a16:creationId xmlns:a16="http://schemas.microsoft.com/office/drawing/2014/main" id="{1558B9E8-08B8-7D48-97B1-91C51A6CFEF6}"/>
              </a:ext>
            </a:extLst>
          </p:cNvPr>
          <p:cNvSpPr>
            <a:spLocks noGrp="1"/>
          </p:cNvSpPr>
          <p:nvPr>
            <p:ph type="pic" sz="quarter" idx="39" hasCustomPrompt="1"/>
          </p:nvPr>
        </p:nvSpPr>
        <p:spPr>
          <a:xfrm>
            <a:off x="2128838" y="2790827"/>
            <a:ext cx="1357642" cy="1355725"/>
          </a:xfrm>
          <a:solidFill>
            <a:schemeClr val="tx1"/>
          </a:solidFill>
        </p:spPr>
        <p:txBody>
          <a:bodyPr anchor="ctr"/>
          <a:lstStyle>
            <a:lvl1pPr marL="0" indent="0" algn="ctr">
              <a:buNone/>
              <a:defRPr/>
            </a:lvl1pPr>
          </a:lstStyle>
          <a:p>
            <a:r>
              <a:rPr lang="en-US" dirty="0"/>
              <a:t>Icon or photo</a:t>
            </a:r>
          </a:p>
        </p:txBody>
      </p:sp>
      <p:sp>
        <p:nvSpPr>
          <p:cNvPr id="92" name="Picture Placeholder 21">
            <a:extLst>
              <a:ext uri="{FF2B5EF4-FFF2-40B4-BE49-F238E27FC236}">
                <a16:creationId xmlns:a16="http://schemas.microsoft.com/office/drawing/2014/main" id="{CD0D7CDB-172C-214C-9451-0983F2AE8181}"/>
              </a:ext>
            </a:extLst>
          </p:cNvPr>
          <p:cNvSpPr>
            <a:spLocks noGrp="1"/>
          </p:cNvSpPr>
          <p:nvPr>
            <p:ph type="pic" sz="quarter" idx="40" hasCustomPrompt="1"/>
          </p:nvPr>
        </p:nvSpPr>
        <p:spPr>
          <a:xfrm>
            <a:off x="3729038" y="2790827"/>
            <a:ext cx="1357642" cy="1355725"/>
          </a:xfrm>
          <a:solidFill>
            <a:schemeClr val="tx1"/>
          </a:solidFill>
        </p:spPr>
        <p:txBody>
          <a:bodyPr anchor="ctr"/>
          <a:lstStyle>
            <a:lvl1pPr marL="0" indent="0" algn="ctr">
              <a:buNone/>
              <a:defRPr/>
            </a:lvl1pPr>
          </a:lstStyle>
          <a:p>
            <a:r>
              <a:rPr lang="en-US" dirty="0"/>
              <a:t>Icon or photo</a:t>
            </a:r>
          </a:p>
        </p:txBody>
      </p:sp>
      <p:sp>
        <p:nvSpPr>
          <p:cNvPr id="93" name="Picture Placeholder 21">
            <a:extLst>
              <a:ext uri="{FF2B5EF4-FFF2-40B4-BE49-F238E27FC236}">
                <a16:creationId xmlns:a16="http://schemas.microsoft.com/office/drawing/2014/main" id="{1FE49DB3-B1C7-A449-A3A0-D8C48F31CC96}"/>
              </a:ext>
            </a:extLst>
          </p:cNvPr>
          <p:cNvSpPr>
            <a:spLocks noGrp="1"/>
          </p:cNvSpPr>
          <p:nvPr>
            <p:ph type="pic" sz="quarter" idx="41" hasCustomPrompt="1"/>
          </p:nvPr>
        </p:nvSpPr>
        <p:spPr>
          <a:xfrm>
            <a:off x="5329238" y="2790827"/>
            <a:ext cx="1357642" cy="1355725"/>
          </a:xfrm>
          <a:solidFill>
            <a:schemeClr val="tx1"/>
          </a:solidFill>
        </p:spPr>
        <p:txBody>
          <a:bodyPr anchor="ctr"/>
          <a:lstStyle>
            <a:lvl1pPr marL="0" indent="0" algn="ctr">
              <a:buNone/>
              <a:defRPr/>
            </a:lvl1pPr>
          </a:lstStyle>
          <a:p>
            <a:r>
              <a:rPr lang="en-US" dirty="0"/>
              <a:t>Icon or photo</a:t>
            </a:r>
          </a:p>
        </p:txBody>
      </p:sp>
      <p:sp>
        <p:nvSpPr>
          <p:cNvPr id="94" name="Picture Placeholder 21">
            <a:extLst>
              <a:ext uri="{FF2B5EF4-FFF2-40B4-BE49-F238E27FC236}">
                <a16:creationId xmlns:a16="http://schemas.microsoft.com/office/drawing/2014/main" id="{74188D25-66BC-7742-AC9E-0B84D3F3DE3F}"/>
              </a:ext>
            </a:extLst>
          </p:cNvPr>
          <p:cNvSpPr>
            <a:spLocks noGrp="1"/>
          </p:cNvSpPr>
          <p:nvPr>
            <p:ph type="pic" sz="quarter" idx="42" hasCustomPrompt="1"/>
          </p:nvPr>
        </p:nvSpPr>
        <p:spPr>
          <a:xfrm>
            <a:off x="6929438" y="2790827"/>
            <a:ext cx="1357642" cy="1355725"/>
          </a:xfrm>
          <a:solidFill>
            <a:schemeClr val="tx1"/>
          </a:solidFill>
        </p:spPr>
        <p:txBody>
          <a:bodyPr anchor="ctr"/>
          <a:lstStyle>
            <a:lvl1pPr marL="0" indent="0" algn="ctr">
              <a:buNone/>
              <a:defRPr/>
            </a:lvl1pPr>
          </a:lstStyle>
          <a:p>
            <a:r>
              <a:rPr lang="en-US" dirty="0"/>
              <a:t>Icon or photo</a:t>
            </a:r>
          </a:p>
        </p:txBody>
      </p:sp>
      <p:sp>
        <p:nvSpPr>
          <p:cNvPr id="95" name="Picture Placeholder 21">
            <a:extLst>
              <a:ext uri="{FF2B5EF4-FFF2-40B4-BE49-F238E27FC236}">
                <a16:creationId xmlns:a16="http://schemas.microsoft.com/office/drawing/2014/main" id="{03FC524C-6AF5-0D41-B9C2-CB2AAF0257D3}"/>
              </a:ext>
            </a:extLst>
          </p:cNvPr>
          <p:cNvSpPr>
            <a:spLocks noGrp="1"/>
          </p:cNvSpPr>
          <p:nvPr>
            <p:ph type="pic" sz="quarter" idx="43" hasCustomPrompt="1"/>
          </p:nvPr>
        </p:nvSpPr>
        <p:spPr>
          <a:xfrm>
            <a:off x="8529638" y="2790827"/>
            <a:ext cx="1357642" cy="1355725"/>
          </a:xfrm>
          <a:solidFill>
            <a:schemeClr val="tx1"/>
          </a:solidFill>
        </p:spPr>
        <p:txBody>
          <a:bodyPr anchor="ctr"/>
          <a:lstStyle>
            <a:lvl1pPr marL="0" indent="0" algn="ctr">
              <a:buNone/>
              <a:defRPr/>
            </a:lvl1pPr>
          </a:lstStyle>
          <a:p>
            <a:r>
              <a:rPr lang="en-US" dirty="0"/>
              <a:t>Icon or photo</a:t>
            </a:r>
          </a:p>
        </p:txBody>
      </p:sp>
      <p:sp>
        <p:nvSpPr>
          <p:cNvPr id="96" name="Picture Placeholder 21">
            <a:extLst>
              <a:ext uri="{FF2B5EF4-FFF2-40B4-BE49-F238E27FC236}">
                <a16:creationId xmlns:a16="http://schemas.microsoft.com/office/drawing/2014/main" id="{38978075-D22C-7544-B9CA-A6826C982328}"/>
              </a:ext>
            </a:extLst>
          </p:cNvPr>
          <p:cNvSpPr>
            <a:spLocks noGrp="1"/>
          </p:cNvSpPr>
          <p:nvPr>
            <p:ph type="pic" sz="quarter" idx="44" hasCustomPrompt="1"/>
          </p:nvPr>
        </p:nvSpPr>
        <p:spPr>
          <a:xfrm>
            <a:off x="10129838" y="2790827"/>
            <a:ext cx="1357642" cy="1355725"/>
          </a:xfrm>
          <a:solidFill>
            <a:schemeClr val="tx1"/>
          </a:solidFill>
        </p:spPr>
        <p:txBody>
          <a:bodyPr anchor="ctr"/>
          <a:lstStyle>
            <a:lvl1pPr marL="0" indent="0" algn="ctr">
              <a:buNone/>
              <a:defRPr/>
            </a:lvl1pPr>
          </a:lstStyle>
          <a:p>
            <a:r>
              <a:rPr lang="en-US" dirty="0"/>
              <a:t>Icon or photo</a:t>
            </a:r>
          </a:p>
        </p:txBody>
      </p:sp>
      <p:sp>
        <p:nvSpPr>
          <p:cNvPr id="89" name="Picture Placeholder 21">
            <a:extLst>
              <a:ext uri="{FF2B5EF4-FFF2-40B4-BE49-F238E27FC236}">
                <a16:creationId xmlns:a16="http://schemas.microsoft.com/office/drawing/2014/main" id="{E66B47B6-07D9-CE46-A854-63C591154691}"/>
              </a:ext>
            </a:extLst>
          </p:cNvPr>
          <p:cNvSpPr>
            <a:spLocks noGrp="1"/>
          </p:cNvSpPr>
          <p:nvPr>
            <p:ph type="pic" sz="quarter" idx="38" hasCustomPrompt="1"/>
          </p:nvPr>
        </p:nvSpPr>
        <p:spPr>
          <a:xfrm>
            <a:off x="528638" y="2790827"/>
            <a:ext cx="1357642" cy="1355725"/>
          </a:xfrm>
          <a:solidFill>
            <a:schemeClr val="tx1"/>
          </a:solidFill>
        </p:spPr>
        <p:txBody>
          <a:bodyPr anchor="ctr"/>
          <a:lstStyle>
            <a:lvl1pPr marL="0" indent="0" algn="ctr">
              <a:buNone/>
              <a:defRPr/>
            </a:lvl1pPr>
          </a:lstStyle>
          <a:p>
            <a:r>
              <a:rPr lang="en-US" dirty="0"/>
              <a:t>Icon or photo</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29" name="Text Placeholder 5">
            <a:extLst>
              <a:ext uri="{FF2B5EF4-FFF2-40B4-BE49-F238E27FC236}">
                <a16:creationId xmlns:a16="http://schemas.microsoft.com/office/drawing/2014/main" id="{B1E5AED3-B6E7-2848-8C40-567355369C92}"/>
              </a:ext>
            </a:extLst>
          </p:cNvPr>
          <p:cNvSpPr>
            <a:spLocks noGrp="1"/>
          </p:cNvSpPr>
          <p:nvPr userDrawn="1">
            <p:ph type="body" sz="quarter" idx="22" hasCustomPrompt="1"/>
          </p:nvPr>
        </p:nvSpPr>
        <p:spPr>
          <a:xfrm>
            <a:off x="5286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0" name="Text Placeholder 5">
            <a:extLst>
              <a:ext uri="{FF2B5EF4-FFF2-40B4-BE49-F238E27FC236}">
                <a16:creationId xmlns:a16="http://schemas.microsoft.com/office/drawing/2014/main" id="{F149623A-1C02-E541-93BC-C7412F32A46B}"/>
              </a:ext>
            </a:extLst>
          </p:cNvPr>
          <p:cNvSpPr>
            <a:spLocks noGrp="1"/>
          </p:cNvSpPr>
          <p:nvPr userDrawn="1">
            <p:ph type="body" sz="quarter" idx="13" hasCustomPrompt="1"/>
          </p:nvPr>
        </p:nvSpPr>
        <p:spPr>
          <a:xfrm>
            <a:off x="528638" y="2064907"/>
            <a:ext cx="528778" cy="621144"/>
          </a:xfrm>
        </p:spPr>
        <p:txBody>
          <a:bodyPr>
            <a:noAutofit/>
          </a:bodyPr>
          <a:lstStyle>
            <a:lvl1pPr marL="0" indent="0">
              <a:buNone/>
              <a:defRPr sz="3600">
                <a:solidFill>
                  <a:schemeClr val="bg2"/>
                </a:solidFill>
                <a:latin typeface="+mn-lt"/>
              </a:defRPr>
            </a:lvl1pPr>
          </a:lstStyle>
          <a:p>
            <a:pPr lvl="0"/>
            <a:r>
              <a:rPr lang="en-US" dirty="0"/>
              <a:t>1</a:t>
            </a:r>
          </a:p>
        </p:txBody>
      </p:sp>
      <p:sp>
        <p:nvSpPr>
          <p:cNvPr id="32" name="Text Placeholder 5">
            <a:extLst>
              <a:ext uri="{FF2B5EF4-FFF2-40B4-BE49-F238E27FC236}">
                <a16:creationId xmlns:a16="http://schemas.microsoft.com/office/drawing/2014/main" id="{3BF26A24-2A14-934D-BBC1-562E8679B218}"/>
              </a:ext>
            </a:extLst>
          </p:cNvPr>
          <p:cNvSpPr>
            <a:spLocks noGrp="1"/>
          </p:cNvSpPr>
          <p:nvPr userDrawn="1">
            <p:ph type="body" sz="quarter" idx="24" hasCustomPrompt="1"/>
          </p:nvPr>
        </p:nvSpPr>
        <p:spPr>
          <a:xfrm>
            <a:off x="2128838" y="2064907"/>
            <a:ext cx="528778" cy="621144"/>
          </a:xfrm>
        </p:spPr>
        <p:txBody>
          <a:bodyPr>
            <a:noAutofit/>
          </a:bodyPr>
          <a:lstStyle>
            <a:lvl1pPr marL="0" indent="0">
              <a:buNone/>
              <a:defRPr sz="3600">
                <a:solidFill>
                  <a:schemeClr val="bg2"/>
                </a:solidFill>
                <a:latin typeface="+mn-lt"/>
              </a:defRPr>
            </a:lvl1pPr>
          </a:lstStyle>
          <a:p>
            <a:pPr lvl="0"/>
            <a:r>
              <a:rPr lang="en-US" dirty="0"/>
              <a:t>2</a:t>
            </a:r>
          </a:p>
        </p:txBody>
      </p:sp>
      <p:sp>
        <p:nvSpPr>
          <p:cNvPr id="34" name="Text Placeholder 5">
            <a:extLst>
              <a:ext uri="{FF2B5EF4-FFF2-40B4-BE49-F238E27FC236}">
                <a16:creationId xmlns:a16="http://schemas.microsoft.com/office/drawing/2014/main" id="{B30E0ADA-A196-AE4C-B8AD-51F9E95393CC}"/>
              </a:ext>
            </a:extLst>
          </p:cNvPr>
          <p:cNvSpPr>
            <a:spLocks noGrp="1"/>
          </p:cNvSpPr>
          <p:nvPr userDrawn="1">
            <p:ph type="body" sz="quarter" idx="26" hasCustomPrompt="1"/>
          </p:nvPr>
        </p:nvSpPr>
        <p:spPr>
          <a:xfrm>
            <a:off x="3729038" y="2064907"/>
            <a:ext cx="528778" cy="621144"/>
          </a:xfrm>
        </p:spPr>
        <p:txBody>
          <a:bodyPr>
            <a:noAutofit/>
          </a:bodyPr>
          <a:lstStyle>
            <a:lvl1pPr marL="0" indent="0">
              <a:buNone/>
              <a:defRPr sz="3600">
                <a:solidFill>
                  <a:schemeClr val="bg2"/>
                </a:solidFill>
                <a:latin typeface="+mn-lt"/>
              </a:defRPr>
            </a:lvl1pPr>
          </a:lstStyle>
          <a:p>
            <a:pPr lvl="0"/>
            <a:r>
              <a:rPr lang="en-US" dirty="0"/>
              <a:t>3</a:t>
            </a:r>
          </a:p>
        </p:txBody>
      </p:sp>
      <p:sp>
        <p:nvSpPr>
          <p:cNvPr id="36" name="Text Placeholder 5">
            <a:extLst>
              <a:ext uri="{FF2B5EF4-FFF2-40B4-BE49-F238E27FC236}">
                <a16:creationId xmlns:a16="http://schemas.microsoft.com/office/drawing/2014/main" id="{2377DC1F-5283-344E-8BE3-B8490B10946B}"/>
              </a:ext>
            </a:extLst>
          </p:cNvPr>
          <p:cNvSpPr>
            <a:spLocks noGrp="1"/>
          </p:cNvSpPr>
          <p:nvPr userDrawn="1">
            <p:ph type="body" sz="quarter" idx="28" hasCustomPrompt="1"/>
          </p:nvPr>
        </p:nvSpPr>
        <p:spPr>
          <a:xfrm>
            <a:off x="5329238" y="2064907"/>
            <a:ext cx="528778" cy="621144"/>
          </a:xfrm>
        </p:spPr>
        <p:txBody>
          <a:bodyPr>
            <a:noAutofit/>
          </a:bodyPr>
          <a:lstStyle>
            <a:lvl1pPr marL="0" indent="0">
              <a:buNone/>
              <a:defRPr sz="3600">
                <a:solidFill>
                  <a:schemeClr val="bg2"/>
                </a:solidFill>
                <a:latin typeface="+mn-lt"/>
              </a:defRPr>
            </a:lvl1pPr>
          </a:lstStyle>
          <a:p>
            <a:pPr lvl="0"/>
            <a:r>
              <a:rPr lang="en-US" dirty="0"/>
              <a:t>4</a:t>
            </a:r>
          </a:p>
        </p:txBody>
      </p:sp>
      <p:sp>
        <p:nvSpPr>
          <p:cNvPr id="74" name="Text Placeholder 5">
            <a:extLst>
              <a:ext uri="{FF2B5EF4-FFF2-40B4-BE49-F238E27FC236}">
                <a16:creationId xmlns:a16="http://schemas.microsoft.com/office/drawing/2014/main" id="{3DA35F45-C797-A447-8673-E7A35750BD47}"/>
              </a:ext>
            </a:extLst>
          </p:cNvPr>
          <p:cNvSpPr>
            <a:spLocks noGrp="1"/>
          </p:cNvSpPr>
          <p:nvPr>
            <p:ph type="body" sz="quarter" idx="29" hasCustomPrompt="1"/>
          </p:nvPr>
        </p:nvSpPr>
        <p:spPr>
          <a:xfrm>
            <a:off x="6929438" y="2064907"/>
            <a:ext cx="528778" cy="621144"/>
          </a:xfrm>
        </p:spPr>
        <p:txBody>
          <a:bodyPr>
            <a:noAutofit/>
          </a:bodyPr>
          <a:lstStyle>
            <a:lvl1pPr marL="0" indent="0">
              <a:buNone/>
              <a:defRPr sz="3600">
                <a:solidFill>
                  <a:schemeClr val="bg2"/>
                </a:solidFill>
                <a:latin typeface="+mn-lt"/>
              </a:defRPr>
            </a:lvl1pPr>
          </a:lstStyle>
          <a:p>
            <a:pPr lvl="0"/>
            <a:r>
              <a:rPr lang="en-US" dirty="0"/>
              <a:t>5</a:t>
            </a:r>
          </a:p>
        </p:txBody>
      </p:sp>
      <p:sp>
        <p:nvSpPr>
          <p:cNvPr id="75" name="Text Placeholder 5">
            <a:extLst>
              <a:ext uri="{FF2B5EF4-FFF2-40B4-BE49-F238E27FC236}">
                <a16:creationId xmlns:a16="http://schemas.microsoft.com/office/drawing/2014/main" id="{B4CCA01A-E687-6C4F-9BD9-0BE74938DB2A}"/>
              </a:ext>
            </a:extLst>
          </p:cNvPr>
          <p:cNvSpPr>
            <a:spLocks noGrp="1"/>
          </p:cNvSpPr>
          <p:nvPr>
            <p:ph type="body" sz="quarter" idx="30" hasCustomPrompt="1"/>
          </p:nvPr>
        </p:nvSpPr>
        <p:spPr>
          <a:xfrm>
            <a:off x="8529638" y="2064907"/>
            <a:ext cx="528778" cy="621144"/>
          </a:xfrm>
        </p:spPr>
        <p:txBody>
          <a:bodyPr>
            <a:noAutofit/>
          </a:bodyPr>
          <a:lstStyle>
            <a:lvl1pPr marL="0" indent="0">
              <a:buNone/>
              <a:defRPr sz="3600">
                <a:solidFill>
                  <a:schemeClr val="bg2"/>
                </a:solidFill>
                <a:latin typeface="+mn-lt"/>
              </a:defRPr>
            </a:lvl1pPr>
          </a:lstStyle>
          <a:p>
            <a:pPr lvl="0"/>
            <a:r>
              <a:rPr lang="en-US" dirty="0"/>
              <a:t>6</a:t>
            </a:r>
          </a:p>
        </p:txBody>
      </p:sp>
      <p:sp>
        <p:nvSpPr>
          <p:cNvPr id="76" name="Text Placeholder 5">
            <a:extLst>
              <a:ext uri="{FF2B5EF4-FFF2-40B4-BE49-F238E27FC236}">
                <a16:creationId xmlns:a16="http://schemas.microsoft.com/office/drawing/2014/main" id="{B8EBA8D4-10B5-E74D-BBF4-DC33E49AEEF9}"/>
              </a:ext>
            </a:extLst>
          </p:cNvPr>
          <p:cNvSpPr>
            <a:spLocks noGrp="1"/>
          </p:cNvSpPr>
          <p:nvPr>
            <p:ph type="body" sz="quarter" idx="31" hasCustomPrompt="1"/>
          </p:nvPr>
        </p:nvSpPr>
        <p:spPr>
          <a:xfrm>
            <a:off x="10129838" y="2064907"/>
            <a:ext cx="528778" cy="621144"/>
          </a:xfrm>
        </p:spPr>
        <p:txBody>
          <a:bodyPr>
            <a:noAutofit/>
          </a:bodyPr>
          <a:lstStyle>
            <a:lvl1pPr marL="0" indent="0">
              <a:buNone/>
              <a:defRPr sz="3600">
                <a:solidFill>
                  <a:schemeClr val="bg2"/>
                </a:solidFill>
                <a:latin typeface="+mn-lt"/>
              </a:defRPr>
            </a:lvl1pPr>
          </a:lstStyle>
          <a:p>
            <a:pPr lvl="0"/>
            <a:r>
              <a:rPr lang="en-US" dirty="0"/>
              <a:t>7</a:t>
            </a:r>
          </a:p>
        </p:txBody>
      </p:sp>
      <p:sp>
        <p:nvSpPr>
          <p:cNvPr id="80" name="Text Placeholder 5">
            <a:extLst>
              <a:ext uri="{FF2B5EF4-FFF2-40B4-BE49-F238E27FC236}">
                <a16:creationId xmlns:a16="http://schemas.microsoft.com/office/drawing/2014/main" id="{7F8F4024-A994-2647-A6BD-6FF221B9866F}"/>
              </a:ext>
            </a:extLst>
          </p:cNvPr>
          <p:cNvSpPr>
            <a:spLocks noGrp="1"/>
          </p:cNvSpPr>
          <p:nvPr>
            <p:ph type="body" sz="quarter" idx="32" hasCustomPrompt="1"/>
          </p:nvPr>
        </p:nvSpPr>
        <p:spPr>
          <a:xfrm>
            <a:off x="21288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1" name="Text Placeholder 5">
            <a:extLst>
              <a:ext uri="{FF2B5EF4-FFF2-40B4-BE49-F238E27FC236}">
                <a16:creationId xmlns:a16="http://schemas.microsoft.com/office/drawing/2014/main" id="{D3D57746-01A5-DC49-B9CB-A0614B85F1CC}"/>
              </a:ext>
            </a:extLst>
          </p:cNvPr>
          <p:cNvSpPr>
            <a:spLocks noGrp="1"/>
          </p:cNvSpPr>
          <p:nvPr>
            <p:ph type="body" sz="quarter" idx="33" hasCustomPrompt="1"/>
          </p:nvPr>
        </p:nvSpPr>
        <p:spPr>
          <a:xfrm>
            <a:off x="37290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2" name="Text Placeholder 5">
            <a:extLst>
              <a:ext uri="{FF2B5EF4-FFF2-40B4-BE49-F238E27FC236}">
                <a16:creationId xmlns:a16="http://schemas.microsoft.com/office/drawing/2014/main" id="{8DBD362E-8A46-B74E-86C7-5F454831EE4C}"/>
              </a:ext>
            </a:extLst>
          </p:cNvPr>
          <p:cNvSpPr>
            <a:spLocks noGrp="1"/>
          </p:cNvSpPr>
          <p:nvPr>
            <p:ph type="body" sz="quarter" idx="34" hasCustomPrompt="1"/>
          </p:nvPr>
        </p:nvSpPr>
        <p:spPr>
          <a:xfrm>
            <a:off x="53292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3" name="Text Placeholder 5">
            <a:extLst>
              <a:ext uri="{FF2B5EF4-FFF2-40B4-BE49-F238E27FC236}">
                <a16:creationId xmlns:a16="http://schemas.microsoft.com/office/drawing/2014/main" id="{A8623174-2722-AB40-932F-56067E4E6468}"/>
              </a:ext>
            </a:extLst>
          </p:cNvPr>
          <p:cNvSpPr>
            <a:spLocks noGrp="1"/>
          </p:cNvSpPr>
          <p:nvPr>
            <p:ph type="body" sz="quarter" idx="35" hasCustomPrompt="1"/>
          </p:nvPr>
        </p:nvSpPr>
        <p:spPr>
          <a:xfrm>
            <a:off x="69294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4" name="Text Placeholder 5">
            <a:extLst>
              <a:ext uri="{FF2B5EF4-FFF2-40B4-BE49-F238E27FC236}">
                <a16:creationId xmlns:a16="http://schemas.microsoft.com/office/drawing/2014/main" id="{DE8FBDE8-AF6D-B942-99D1-5B66E9BD1380}"/>
              </a:ext>
            </a:extLst>
          </p:cNvPr>
          <p:cNvSpPr>
            <a:spLocks noGrp="1"/>
          </p:cNvSpPr>
          <p:nvPr>
            <p:ph type="body" sz="quarter" idx="36" hasCustomPrompt="1"/>
          </p:nvPr>
        </p:nvSpPr>
        <p:spPr>
          <a:xfrm>
            <a:off x="85296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5" name="Text Placeholder 5">
            <a:extLst>
              <a:ext uri="{FF2B5EF4-FFF2-40B4-BE49-F238E27FC236}">
                <a16:creationId xmlns:a16="http://schemas.microsoft.com/office/drawing/2014/main" id="{8D68263E-E591-3643-A165-E0AE9C35DC34}"/>
              </a:ext>
            </a:extLst>
          </p:cNvPr>
          <p:cNvSpPr>
            <a:spLocks noGrp="1"/>
          </p:cNvSpPr>
          <p:nvPr>
            <p:ph type="body" sz="quarter" idx="37" hasCustomPrompt="1"/>
          </p:nvPr>
        </p:nvSpPr>
        <p:spPr>
          <a:xfrm>
            <a:off x="101298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Tree>
    <p:extLst>
      <p:ext uri="{BB962C8B-B14F-4D97-AF65-F5344CB8AC3E}">
        <p14:creationId xmlns:p14="http://schemas.microsoft.com/office/powerpoint/2010/main" val="33110070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sp>
        <p:nvSpPr>
          <p:cNvPr id="46" name="Text Placeholder 5">
            <a:extLst>
              <a:ext uri="{FF2B5EF4-FFF2-40B4-BE49-F238E27FC236}">
                <a16:creationId xmlns:a16="http://schemas.microsoft.com/office/drawing/2014/main" id="{B00E6148-EDC1-0847-916F-9B3A854C2420}"/>
              </a:ext>
            </a:extLst>
          </p:cNvPr>
          <p:cNvSpPr>
            <a:spLocks noGrp="1"/>
          </p:cNvSpPr>
          <p:nvPr>
            <p:ph type="body" sz="quarter" idx="38" hasCustomPrompt="1"/>
          </p:nvPr>
        </p:nvSpPr>
        <p:spPr>
          <a:xfrm>
            <a:off x="2866078" y="2262370"/>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18" name="Text Placeholder 5">
            <a:extLst>
              <a:ext uri="{FF2B5EF4-FFF2-40B4-BE49-F238E27FC236}">
                <a16:creationId xmlns:a16="http://schemas.microsoft.com/office/drawing/2014/main" id="{9D91B91E-7DAA-2C4E-86D9-4EB59419BC21}"/>
              </a:ext>
            </a:extLst>
          </p:cNvPr>
          <p:cNvSpPr>
            <a:spLocks noGrp="1"/>
          </p:cNvSpPr>
          <p:nvPr>
            <p:ph type="body" sz="quarter" idx="23" hasCustomPrompt="1"/>
          </p:nvPr>
        </p:nvSpPr>
        <p:spPr>
          <a:xfrm>
            <a:off x="2866078" y="1962494"/>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17" name="Text Placeholder 5">
            <a:extLst>
              <a:ext uri="{FF2B5EF4-FFF2-40B4-BE49-F238E27FC236}">
                <a16:creationId xmlns:a16="http://schemas.microsoft.com/office/drawing/2014/main" id="{86A956B3-3126-CD4F-8384-5218758D7D51}"/>
              </a:ext>
            </a:extLst>
          </p:cNvPr>
          <p:cNvSpPr>
            <a:spLocks noGrp="1"/>
          </p:cNvSpPr>
          <p:nvPr>
            <p:ph type="body" sz="quarter" idx="22" hasCustomPrompt="1"/>
          </p:nvPr>
        </p:nvSpPr>
        <p:spPr>
          <a:xfrm>
            <a:off x="2866078" y="1531989"/>
            <a:ext cx="7815844" cy="377198"/>
          </a:xfrm>
        </p:spPr>
        <p:txBody>
          <a:bodyPr anchor="b">
            <a:normAutofit/>
          </a:bodyPr>
          <a:lstStyle>
            <a:lvl1pPr marL="0" indent="0">
              <a:buNone/>
              <a:defRPr sz="2000">
                <a:solidFill>
                  <a:schemeClr val="tx1"/>
                </a:solidFill>
              </a:defRPr>
            </a:lvl1pPr>
          </a:lstStyle>
          <a:p>
            <a:pPr lvl="0"/>
            <a:r>
              <a:rPr lang="en-US" dirty="0"/>
              <a:t>Lorem ipsum dolor magna</a:t>
            </a:r>
          </a:p>
        </p:txBody>
      </p:sp>
      <p:sp>
        <p:nvSpPr>
          <p:cNvPr id="23" name="Picture Placeholder 22">
            <a:extLst>
              <a:ext uri="{FF2B5EF4-FFF2-40B4-BE49-F238E27FC236}">
                <a16:creationId xmlns:a16="http://schemas.microsoft.com/office/drawing/2014/main" id="{C3AA4673-95B5-B244-8DC8-389AC80EA0E4}"/>
              </a:ext>
            </a:extLst>
          </p:cNvPr>
          <p:cNvSpPr>
            <a:spLocks noGrp="1"/>
          </p:cNvSpPr>
          <p:nvPr>
            <p:ph type="pic" sz="quarter" idx="24"/>
          </p:nvPr>
        </p:nvSpPr>
        <p:spPr>
          <a:xfrm>
            <a:off x="556760" y="1531989"/>
            <a:ext cx="1261992" cy="733321"/>
          </a:xfrm>
        </p:spPr>
        <p:txBody>
          <a:bodyPr anchor="ctr">
            <a:normAutofit/>
          </a:bodyPr>
          <a:lstStyle>
            <a:lvl1pPr marL="0" indent="0" algn="ctr">
              <a:buNone/>
              <a:defRPr sz="1600"/>
            </a:lvl1pPr>
          </a:lstStyle>
          <a:p>
            <a:endParaRPr lang="en-US" dirty="0"/>
          </a:p>
        </p:txBody>
      </p:sp>
      <p:sp>
        <p:nvSpPr>
          <p:cNvPr id="25" name="Picture Placeholder 24">
            <a:extLst>
              <a:ext uri="{FF2B5EF4-FFF2-40B4-BE49-F238E27FC236}">
                <a16:creationId xmlns:a16="http://schemas.microsoft.com/office/drawing/2014/main" id="{5EAE2C2A-5BBE-4C47-9CCE-2482984017FC}"/>
              </a:ext>
            </a:extLst>
          </p:cNvPr>
          <p:cNvSpPr>
            <a:spLocks noGrp="1"/>
          </p:cNvSpPr>
          <p:nvPr>
            <p:ph type="pic" sz="quarter" idx="25" hasCustomPrompt="1"/>
          </p:nvPr>
        </p:nvSpPr>
        <p:spPr>
          <a:xfrm>
            <a:off x="1854462" y="1531989"/>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28" name="Picture Placeholder 22">
            <a:extLst>
              <a:ext uri="{FF2B5EF4-FFF2-40B4-BE49-F238E27FC236}">
                <a16:creationId xmlns:a16="http://schemas.microsoft.com/office/drawing/2014/main" id="{1D4348B0-6397-6B48-89F3-A909995ED2D5}"/>
              </a:ext>
            </a:extLst>
          </p:cNvPr>
          <p:cNvSpPr>
            <a:spLocks noGrp="1"/>
          </p:cNvSpPr>
          <p:nvPr>
            <p:ph type="pic" sz="quarter" idx="28"/>
          </p:nvPr>
        </p:nvSpPr>
        <p:spPr>
          <a:xfrm>
            <a:off x="556760" y="2742816"/>
            <a:ext cx="1261992" cy="733321"/>
          </a:xfrm>
        </p:spPr>
        <p:txBody>
          <a:bodyPr anchor="ctr">
            <a:normAutofit/>
          </a:bodyPr>
          <a:lstStyle>
            <a:lvl1pPr marL="0" indent="0" algn="ctr">
              <a:buNone/>
              <a:defRPr sz="1600"/>
            </a:lvl1pPr>
          </a:lstStyle>
          <a:p>
            <a:endParaRPr lang="en-US" dirty="0"/>
          </a:p>
        </p:txBody>
      </p:sp>
      <p:sp>
        <p:nvSpPr>
          <p:cNvPr id="29" name="Picture Placeholder 24">
            <a:extLst>
              <a:ext uri="{FF2B5EF4-FFF2-40B4-BE49-F238E27FC236}">
                <a16:creationId xmlns:a16="http://schemas.microsoft.com/office/drawing/2014/main" id="{B60BE14D-074C-B242-9CB7-E67557294345}"/>
              </a:ext>
            </a:extLst>
          </p:cNvPr>
          <p:cNvSpPr>
            <a:spLocks noGrp="1"/>
          </p:cNvSpPr>
          <p:nvPr>
            <p:ph type="pic" sz="quarter" idx="29" hasCustomPrompt="1"/>
          </p:nvPr>
        </p:nvSpPr>
        <p:spPr>
          <a:xfrm>
            <a:off x="1854462" y="2742816"/>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35" name="Picture Placeholder 22">
            <a:extLst>
              <a:ext uri="{FF2B5EF4-FFF2-40B4-BE49-F238E27FC236}">
                <a16:creationId xmlns:a16="http://schemas.microsoft.com/office/drawing/2014/main" id="{9A3718E7-633E-3845-9D78-5441D5AE1786}"/>
              </a:ext>
            </a:extLst>
          </p:cNvPr>
          <p:cNvSpPr>
            <a:spLocks noGrp="1"/>
          </p:cNvSpPr>
          <p:nvPr>
            <p:ph type="pic" sz="quarter" idx="32"/>
          </p:nvPr>
        </p:nvSpPr>
        <p:spPr>
          <a:xfrm>
            <a:off x="556760" y="3953643"/>
            <a:ext cx="1261992" cy="733321"/>
          </a:xfrm>
        </p:spPr>
        <p:txBody>
          <a:bodyPr anchor="ctr">
            <a:normAutofit/>
          </a:bodyPr>
          <a:lstStyle>
            <a:lvl1pPr marL="0" indent="0" algn="ctr">
              <a:buNone/>
              <a:defRPr sz="1600"/>
            </a:lvl1pPr>
          </a:lstStyle>
          <a:p>
            <a:endParaRPr lang="en-US" dirty="0"/>
          </a:p>
        </p:txBody>
      </p:sp>
      <p:sp>
        <p:nvSpPr>
          <p:cNvPr id="36" name="Picture Placeholder 24">
            <a:extLst>
              <a:ext uri="{FF2B5EF4-FFF2-40B4-BE49-F238E27FC236}">
                <a16:creationId xmlns:a16="http://schemas.microsoft.com/office/drawing/2014/main" id="{FE17E207-A870-DD4E-8BB0-693D13BC969D}"/>
              </a:ext>
            </a:extLst>
          </p:cNvPr>
          <p:cNvSpPr>
            <a:spLocks noGrp="1"/>
          </p:cNvSpPr>
          <p:nvPr>
            <p:ph type="pic" sz="quarter" idx="33" hasCustomPrompt="1"/>
          </p:nvPr>
        </p:nvSpPr>
        <p:spPr>
          <a:xfrm>
            <a:off x="1854462" y="3953643"/>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43" name="Picture Placeholder 22">
            <a:extLst>
              <a:ext uri="{FF2B5EF4-FFF2-40B4-BE49-F238E27FC236}">
                <a16:creationId xmlns:a16="http://schemas.microsoft.com/office/drawing/2014/main" id="{2656B975-F8A2-B14E-AAE2-1ACD8C98203C}"/>
              </a:ext>
            </a:extLst>
          </p:cNvPr>
          <p:cNvSpPr>
            <a:spLocks noGrp="1"/>
          </p:cNvSpPr>
          <p:nvPr>
            <p:ph type="pic" sz="quarter" idx="36"/>
          </p:nvPr>
        </p:nvSpPr>
        <p:spPr>
          <a:xfrm>
            <a:off x="556760" y="5164471"/>
            <a:ext cx="1261992" cy="733321"/>
          </a:xfrm>
        </p:spPr>
        <p:txBody>
          <a:bodyPr anchor="ctr">
            <a:normAutofit/>
          </a:bodyPr>
          <a:lstStyle>
            <a:lvl1pPr marL="0" indent="0" algn="ctr">
              <a:buNone/>
              <a:defRPr sz="1600"/>
            </a:lvl1pPr>
          </a:lstStyle>
          <a:p>
            <a:endParaRPr lang="en-US" dirty="0"/>
          </a:p>
        </p:txBody>
      </p:sp>
      <p:sp>
        <p:nvSpPr>
          <p:cNvPr id="44" name="Picture Placeholder 24">
            <a:extLst>
              <a:ext uri="{FF2B5EF4-FFF2-40B4-BE49-F238E27FC236}">
                <a16:creationId xmlns:a16="http://schemas.microsoft.com/office/drawing/2014/main" id="{FC4B1D68-71DF-364C-B819-15B089C60840}"/>
              </a:ext>
            </a:extLst>
          </p:cNvPr>
          <p:cNvSpPr>
            <a:spLocks noGrp="1"/>
          </p:cNvSpPr>
          <p:nvPr>
            <p:ph type="pic" sz="quarter" idx="37" hasCustomPrompt="1"/>
          </p:nvPr>
        </p:nvSpPr>
        <p:spPr>
          <a:xfrm>
            <a:off x="1854462" y="5164471"/>
            <a:ext cx="682625" cy="731520"/>
          </a:xfrm>
          <a:solidFill>
            <a:schemeClr val="bg1"/>
          </a:solidFill>
        </p:spPr>
        <p:txBody>
          <a:bodyPr anchor="ctr"/>
          <a:lstStyle>
            <a:lvl1pPr marL="0" indent="0" algn="ctr">
              <a:buNone/>
              <a:defRPr>
                <a:solidFill>
                  <a:schemeClr val="bg1"/>
                </a:solidFill>
              </a:defRPr>
            </a:lvl1pPr>
          </a:lstStyle>
          <a:p>
            <a:r>
              <a:rPr lang="en-US" dirty="0"/>
              <a:t>Icon</a:t>
            </a:r>
          </a:p>
        </p:txBody>
      </p:sp>
      <p:sp>
        <p:nvSpPr>
          <p:cNvPr id="47" name="TextBox 46">
            <a:extLst>
              <a:ext uri="{FF2B5EF4-FFF2-40B4-BE49-F238E27FC236}">
                <a16:creationId xmlns:a16="http://schemas.microsoft.com/office/drawing/2014/main" id="{CB7F1A70-8D42-6749-92E4-F4C8C7FA2090}"/>
              </a:ext>
            </a:extLst>
          </p:cNvPr>
          <p:cNvSpPr txBox="1"/>
          <p:nvPr userDrawn="1"/>
        </p:nvSpPr>
        <p:spPr>
          <a:xfrm>
            <a:off x="4314825" y="-400050"/>
            <a:ext cx="184731" cy="369332"/>
          </a:xfrm>
          <a:prstGeom prst="rect">
            <a:avLst/>
          </a:prstGeom>
          <a:noFill/>
        </p:spPr>
        <p:txBody>
          <a:bodyPr wrap="none" rtlCol="0">
            <a:spAutoFit/>
          </a:bodyPr>
          <a:lstStyle/>
          <a:p>
            <a:endParaRPr lang="en-US" dirty="0"/>
          </a:p>
        </p:txBody>
      </p:sp>
      <p:sp>
        <p:nvSpPr>
          <p:cNvPr id="54" name="Text Placeholder 5">
            <a:extLst>
              <a:ext uri="{FF2B5EF4-FFF2-40B4-BE49-F238E27FC236}">
                <a16:creationId xmlns:a16="http://schemas.microsoft.com/office/drawing/2014/main" id="{F94BB5D7-163D-DD49-A454-0F2CEDB01A2F}"/>
              </a:ext>
            </a:extLst>
          </p:cNvPr>
          <p:cNvSpPr>
            <a:spLocks noGrp="1"/>
          </p:cNvSpPr>
          <p:nvPr>
            <p:ph type="body" sz="quarter" idx="39" hasCustomPrompt="1"/>
          </p:nvPr>
        </p:nvSpPr>
        <p:spPr>
          <a:xfrm>
            <a:off x="2866078" y="3467193"/>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55" name="Text Placeholder 5">
            <a:extLst>
              <a:ext uri="{FF2B5EF4-FFF2-40B4-BE49-F238E27FC236}">
                <a16:creationId xmlns:a16="http://schemas.microsoft.com/office/drawing/2014/main" id="{0E8D3A9C-2E0E-D84C-808A-3F7807836D90}"/>
              </a:ext>
            </a:extLst>
          </p:cNvPr>
          <p:cNvSpPr>
            <a:spLocks noGrp="1"/>
          </p:cNvSpPr>
          <p:nvPr>
            <p:ph type="body" sz="quarter" idx="40" hasCustomPrompt="1"/>
          </p:nvPr>
        </p:nvSpPr>
        <p:spPr>
          <a:xfrm>
            <a:off x="2866078" y="3167317"/>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56" name="Text Placeholder 5">
            <a:extLst>
              <a:ext uri="{FF2B5EF4-FFF2-40B4-BE49-F238E27FC236}">
                <a16:creationId xmlns:a16="http://schemas.microsoft.com/office/drawing/2014/main" id="{D7BBC4C2-B503-B14A-9A06-5A352A9EE64E}"/>
              </a:ext>
            </a:extLst>
          </p:cNvPr>
          <p:cNvSpPr>
            <a:spLocks noGrp="1"/>
          </p:cNvSpPr>
          <p:nvPr>
            <p:ph type="body" sz="quarter" idx="41" hasCustomPrompt="1"/>
          </p:nvPr>
        </p:nvSpPr>
        <p:spPr>
          <a:xfrm>
            <a:off x="2866078" y="2736812"/>
            <a:ext cx="7815844" cy="377198"/>
          </a:xfrm>
        </p:spPr>
        <p:txBody>
          <a:bodyPr anchor="b">
            <a:normAutofit/>
          </a:bodyPr>
          <a:lstStyle>
            <a:lvl1pPr marL="0" indent="0">
              <a:buNone/>
              <a:defRPr sz="2000">
                <a:solidFill>
                  <a:schemeClr val="tx1"/>
                </a:solidFill>
              </a:defRPr>
            </a:lvl1pPr>
          </a:lstStyle>
          <a:p>
            <a:pPr lvl="0"/>
            <a:r>
              <a:rPr lang="en-US" dirty="0"/>
              <a:t>Lorem ipsum dolor magna</a:t>
            </a:r>
          </a:p>
        </p:txBody>
      </p:sp>
      <p:sp>
        <p:nvSpPr>
          <p:cNvPr id="57" name="Text Placeholder 5">
            <a:extLst>
              <a:ext uri="{FF2B5EF4-FFF2-40B4-BE49-F238E27FC236}">
                <a16:creationId xmlns:a16="http://schemas.microsoft.com/office/drawing/2014/main" id="{5D3A88D2-7AAF-804E-8BC5-C265337AE093}"/>
              </a:ext>
            </a:extLst>
          </p:cNvPr>
          <p:cNvSpPr>
            <a:spLocks noGrp="1"/>
          </p:cNvSpPr>
          <p:nvPr>
            <p:ph type="body" sz="quarter" idx="42" hasCustomPrompt="1"/>
          </p:nvPr>
        </p:nvSpPr>
        <p:spPr>
          <a:xfrm>
            <a:off x="2866078" y="4683517"/>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58" name="Text Placeholder 5">
            <a:extLst>
              <a:ext uri="{FF2B5EF4-FFF2-40B4-BE49-F238E27FC236}">
                <a16:creationId xmlns:a16="http://schemas.microsoft.com/office/drawing/2014/main" id="{0304B3EF-D5FC-0C47-AE9B-5DE04A59B9DC}"/>
              </a:ext>
            </a:extLst>
          </p:cNvPr>
          <p:cNvSpPr>
            <a:spLocks noGrp="1"/>
          </p:cNvSpPr>
          <p:nvPr>
            <p:ph type="body" sz="quarter" idx="43" hasCustomPrompt="1"/>
          </p:nvPr>
        </p:nvSpPr>
        <p:spPr>
          <a:xfrm>
            <a:off x="2866078" y="4383641"/>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59" name="Text Placeholder 5">
            <a:extLst>
              <a:ext uri="{FF2B5EF4-FFF2-40B4-BE49-F238E27FC236}">
                <a16:creationId xmlns:a16="http://schemas.microsoft.com/office/drawing/2014/main" id="{D4E5EB52-FC0B-9041-BF42-0A6EEE7DA2F7}"/>
              </a:ext>
            </a:extLst>
          </p:cNvPr>
          <p:cNvSpPr>
            <a:spLocks noGrp="1"/>
          </p:cNvSpPr>
          <p:nvPr>
            <p:ph type="body" sz="quarter" idx="44" hasCustomPrompt="1"/>
          </p:nvPr>
        </p:nvSpPr>
        <p:spPr>
          <a:xfrm>
            <a:off x="2866078" y="3953136"/>
            <a:ext cx="7815844" cy="377198"/>
          </a:xfrm>
        </p:spPr>
        <p:txBody>
          <a:bodyPr anchor="b">
            <a:normAutofit/>
          </a:bodyPr>
          <a:lstStyle>
            <a:lvl1pPr marL="0" indent="0">
              <a:buNone/>
              <a:defRPr sz="2000">
                <a:solidFill>
                  <a:schemeClr val="tx1"/>
                </a:solidFill>
              </a:defRPr>
            </a:lvl1pPr>
          </a:lstStyle>
          <a:p>
            <a:pPr lvl="0"/>
            <a:r>
              <a:rPr lang="en-US" dirty="0"/>
              <a:t>Lorem ipsum dolor magna</a:t>
            </a:r>
          </a:p>
        </p:txBody>
      </p:sp>
      <p:sp>
        <p:nvSpPr>
          <p:cNvPr id="60" name="Text Placeholder 5">
            <a:extLst>
              <a:ext uri="{FF2B5EF4-FFF2-40B4-BE49-F238E27FC236}">
                <a16:creationId xmlns:a16="http://schemas.microsoft.com/office/drawing/2014/main" id="{451171D6-1E67-A145-A402-2EB43EFFE4BF}"/>
              </a:ext>
            </a:extLst>
          </p:cNvPr>
          <p:cNvSpPr>
            <a:spLocks noGrp="1"/>
          </p:cNvSpPr>
          <p:nvPr>
            <p:ph type="body" sz="quarter" idx="45" hasCustomPrompt="1"/>
          </p:nvPr>
        </p:nvSpPr>
        <p:spPr>
          <a:xfrm>
            <a:off x="2866078" y="5888340"/>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rgbClr val="0066CC"/>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http://</a:t>
            </a:r>
            <a:r>
              <a:rPr lang="en-US" dirty="0" err="1"/>
              <a:t>www.schwab.com</a:t>
            </a:r>
            <a:r>
              <a:rPr lang="en-US" dirty="0"/>
              <a:t>/public</a:t>
            </a:r>
            <a:endParaRPr lang="en-US" sz="1200" kern="0" dirty="0">
              <a:solidFill>
                <a:schemeClr val="bg2"/>
              </a:solidFill>
              <a:latin typeface="+mn-lt"/>
              <a:cs typeface="Arial" charset="0"/>
            </a:endParaRPr>
          </a:p>
        </p:txBody>
      </p:sp>
      <p:sp>
        <p:nvSpPr>
          <p:cNvPr id="61" name="Text Placeholder 5">
            <a:extLst>
              <a:ext uri="{FF2B5EF4-FFF2-40B4-BE49-F238E27FC236}">
                <a16:creationId xmlns:a16="http://schemas.microsoft.com/office/drawing/2014/main" id="{7C43668B-0FD4-FE43-9C87-F0D81A87B025}"/>
              </a:ext>
            </a:extLst>
          </p:cNvPr>
          <p:cNvSpPr>
            <a:spLocks noGrp="1"/>
          </p:cNvSpPr>
          <p:nvPr>
            <p:ph type="body" sz="quarter" idx="46" hasCustomPrompt="1"/>
          </p:nvPr>
        </p:nvSpPr>
        <p:spPr>
          <a:xfrm>
            <a:off x="2866078" y="5588464"/>
            <a:ext cx="7815844" cy="246569"/>
          </a:xfrm>
        </p:spPr>
        <p:txBody>
          <a:bodyPr anchor="t">
            <a:normAutofit/>
          </a:bodyPr>
          <a:lstStyle>
            <a:lvl1pPr marL="0" marR="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sz="1200">
                <a:solidFill>
                  <a:schemeClr val="bg2"/>
                </a:solidFill>
              </a:defRPr>
            </a:lvl1pPr>
          </a:lstStyle>
          <a:p>
            <a:pPr marL="0" marR="0" lvl="0" indent="0" algn="l" defTabSz="914400" rtl="0" eaLnBrk="1" fontAlgn="auto" latinLnBrk="0" hangingPunct="1">
              <a:lnSpc>
                <a:spcPct val="95000"/>
              </a:lnSpc>
              <a:spcBef>
                <a:spcPts val="1000"/>
              </a:spcBef>
              <a:spcAft>
                <a:spcPts val="0"/>
              </a:spcAft>
              <a:buClr>
                <a:schemeClr val="tx2"/>
              </a:buClr>
              <a:buSzPct val="80000"/>
              <a:buFont typeface="Wingdings" panose="05000000000000000000" pitchFamily="2" charset="2"/>
              <a:buNone/>
              <a:tabLst/>
              <a:defRPr/>
            </a:pPr>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 </a:t>
            </a:r>
            <a:r>
              <a:rPr lang="en-US" sz="1200" dirty="0">
                <a:solidFill>
                  <a:schemeClr val="bg2"/>
                </a:solidFill>
              </a:rPr>
              <a:t>Lorem ipsum dolor sit </a:t>
            </a:r>
            <a:r>
              <a:rPr lang="en-US" sz="1200" dirty="0" err="1">
                <a:solidFill>
                  <a:schemeClr val="bg2"/>
                </a:solidFill>
              </a:rPr>
              <a:t>amet</a:t>
            </a:r>
            <a:r>
              <a:rPr lang="en-US" sz="1200" dirty="0">
                <a:solidFill>
                  <a:schemeClr val="bg2"/>
                </a:solidFill>
              </a:rPr>
              <a:t>, </a:t>
            </a:r>
            <a:r>
              <a:rPr lang="en-US" sz="1200" dirty="0" err="1">
                <a:solidFill>
                  <a:schemeClr val="bg2"/>
                </a:solidFill>
              </a:rPr>
              <a:t>consectetur</a:t>
            </a:r>
            <a:r>
              <a:rPr lang="en-US" sz="1200" dirty="0">
                <a:solidFill>
                  <a:schemeClr val="bg2"/>
                </a:solidFill>
              </a:rPr>
              <a:t> </a:t>
            </a:r>
            <a:r>
              <a:rPr lang="en-US" sz="1200" dirty="0" err="1">
                <a:solidFill>
                  <a:schemeClr val="bg2"/>
                </a:solidFill>
              </a:rPr>
              <a:t>adipiscing</a:t>
            </a:r>
            <a:r>
              <a:rPr lang="en-US" sz="1200" dirty="0">
                <a:solidFill>
                  <a:schemeClr val="bg2"/>
                </a:solidFill>
              </a:rPr>
              <a:t> </a:t>
            </a:r>
            <a:r>
              <a:rPr lang="en-US" sz="1200" dirty="0" err="1">
                <a:solidFill>
                  <a:schemeClr val="bg2"/>
                </a:solidFill>
              </a:rPr>
              <a:t>elit</a:t>
            </a:r>
            <a:r>
              <a:rPr lang="en-US" sz="1200" kern="0" dirty="0">
                <a:solidFill>
                  <a:schemeClr val="bg2"/>
                </a:solidFill>
                <a:latin typeface="+mn-lt"/>
                <a:cs typeface="Arial" charset="0"/>
              </a:rPr>
              <a:t>.</a:t>
            </a:r>
          </a:p>
        </p:txBody>
      </p:sp>
      <p:sp>
        <p:nvSpPr>
          <p:cNvPr id="62" name="Text Placeholder 5">
            <a:extLst>
              <a:ext uri="{FF2B5EF4-FFF2-40B4-BE49-F238E27FC236}">
                <a16:creationId xmlns:a16="http://schemas.microsoft.com/office/drawing/2014/main" id="{DF9BFF46-46B7-2E44-B0A7-096B385EF7E1}"/>
              </a:ext>
            </a:extLst>
          </p:cNvPr>
          <p:cNvSpPr>
            <a:spLocks noGrp="1"/>
          </p:cNvSpPr>
          <p:nvPr>
            <p:ph type="body" sz="quarter" idx="47" hasCustomPrompt="1"/>
          </p:nvPr>
        </p:nvSpPr>
        <p:spPr>
          <a:xfrm>
            <a:off x="2866078" y="5157959"/>
            <a:ext cx="7815844" cy="377198"/>
          </a:xfrm>
        </p:spPr>
        <p:txBody>
          <a:bodyPr anchor="b">
            <a:normAutofit/>
          </a:bodyPr>
          <a:lstStyle>
            <a:lvl1pPr marL="0" indent="0">
              <a:buNone/>
              <a:defRPr sz="2000">
                <a:solidFill>
                  <a:schemeClr val="tx1"/>
                </a:solidFill>
              </a:defRPr>
            </a:lvl1pPr>
          </a:lstStyle>
          <a:p>
            <a:pPr lvl="0"/>
            <a:r>
              <a:rPr lang="en-US" dirty="0"/>
              <a:t>Lorem ipsum dolor magna</a:t>
            </a:r>
          </a:p>
        </p:txBody>
      </p:sp>
    </p:spTree>
    <p:extLst>
      <p:ext uri="{BB962C8B-B14F-4D97-AF65-F5344CB8AC3E}">
        <p14:creationId xmlns:p14="http://schemas.microsoft.com/office/powerpoint/2010/main" val="1109007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harles Quo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2700" y="6347207"/>
            <a:ext cx="4792975" cy="248358"/>
          </a:xfrm>
        </p:spPr>
        <p:txBody>
          <a:bodyPr/>
          <a:lstStyle>
            <a:lvl1pPr algn="l">
              <a:defRPr>
                <a:solidFill>
                  <a:schemeClr val="bg2"/>
                </a:solidFill>
              </a:defRPr>
            </a:lvl1pPr>
          </a:lstStyle>
          <a:p>
            <a:r>
              <a:rPr lang="en-US" dirty="0"/>
              <a:t>©2020 Charles Schwab &amp; Co., Inc. (“Schwab”). All rights reserved. Member SIPC.</a:t>
            </a:r>
          </a:p>
        </p:txBody>
      </p:sp>
      <p:sp>
        <p:nvSpPr>
          <p:cNvPr id="8" name="Rectangle 6">
            <a:extLst>
              <a:ext uri="{FF2B5EF4-FFF2-40B4-BE49-F238E27FC236}">
                <a16:creationId xmlns:a16="http://schemas.microsoft.com/office/drawing/2014/main" id="{B01D437D-F35E-9A4D-AE8D-E3A62702E473}"/>
              </a:ext>
            </a:extLst>
          </p:cNvPr>
          <p:cNvSpPr>
            <a:spLocks noChangeAspect="1"/>
          </p:cNvSpPr>
          <p:nvPr userDrawn="1"/>
        </p:nvSpPr>
        <p:spPr bwMode="auto">
          <a:xfrm>
            <a:off x="542700" y="850684"/>
            <a:ext cx="4539288" cy="3374708"/>
          </a:xfrm>
          <a:prstGeom prst="rect">
            <a:avLst/>
          </a:prstGeom>
          <a:noFill/>
          <a:ln>
            <a:noFill/>
          </a:ln>
        </p:spPr>
        <p:txBody>
          <a:bodyPr lIns="182880" anchor="ctr"/>
          <a:lstStyle>
            <a:lvl1pPr eaLnBrk="0" hangingPunct="0">
              <a:lnSpc>
                <a:spcPct val="95000"/>
              </a:lnSpc>
              <a:spcBef>
                <a:spcPts val="888"/>
              </a:spcBef>
              <a:spcAft>
                <a:spcPts val="663"/>
              </a:spcAft>
              <a:buClr>
                <a:srgbClr val="00A0DF"/>
              </a:buClr>
              <a:buFont typeface="Arial" panose="020B0604020202020204" pitchFamily="34" charset="0"/>
              <a:buChar char="•"/>
              <a:defRPr kumimoji="1">
                <a:solidFill>
                  <a:srgbClr val="425563"/>
                </a:solidFill>
                <a:latin typeface="Charles Modern" panose="020B0503040503020204" pitchFamily="34" charset="0"/>
                <a:ea typeface="Geneva" charset="-128"/>
                <a:cs typeface="Charles Modern" panose="020B0503040503020204" pitchFamily="34" charset="0"/>
              </a:defRPr>
            </a:lvl1pPr>
            <a:lvl2pPr marL="742950" indent="-285750" eaLnBrk="0" hangingPunct="0">
              <a:lnSpc>
                <a:spcPct val="95000"/>
              </a:lnSpc>
              <a:spcBef>
                <a:spcPts val="663"/>
              </a:spcBef>
              <a:spcAft>
                <a:spcPts val="225"/>
              </a:spcAft>
              <a:buClr>
                <a:srgbClr val="777777"/>
              </a:buClr>
              <a:buChar char="•"/>
              <a:defRPr kumimoji="1">
                <a:solidFill>
                  <a:srgbClr val="425563"/>
                </a:solidFill>
                <a:latin typeface="Charles Modern" panose="020B0503040503020204" pitchFamily="34" charset="0"/>
                <a:ea typeface="Geneva" charset="-128"/>
                <a:cs typeface="Charles Modern" panose="020B0503040503020204" pitchFamily="34" charset="0"/>
              </a:defRPr>
            </a:lvl2pPr>
            <a:lvl3pPr marL="1143000" indent="-228600" eaLnBrk="0" hangingPunct="0">
              <a:lnSpc>
                <a:spcPct val="95000"/>
              </a:lnSpc>
              <a:spcBef>
                <a:spcPts val="438"/>
              </a:spcBef>
              <a:spcAft>
                <a:spcPts val="225"/>
              </a:spcAft>
              <a:buClr>
                <a:srgbClr val="777777"/>
              </a:buClr>
              <a:buChar char="•"/>
              <a:defRPr kumimoji="1">
                <a:solidFill>
                  <a:srgbClr val="425563"/>
                </a:solidFill>
                <a:latin typeface="Charles Modern" panose="020B0503040503020204" pitchFamily="34" charset="0"/>
                <a:ea typeface="Geneva" charset="-128"/>
                <a:cs typeface="Charles Modern" panose="020B0503040503020204" pitchFamily="34" charset="0"/>
              </a:defRPr>
            </a:lvl3pPr>
            <a:lvl4pPr marL="1600200" indent="-228600" eaLnBrk="0"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4pPr>
            <a:lvl5pPr marL="2057400" indent="-228600" eaLnBrk="0"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5pPr>
            <a:lvl6pPr marL="25146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6pPr>
            <a:lvl7pPr marL="29718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7pPr>
            <a:lvl8pPr marL="34290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8pPr>
            <a:lvl9pPr marL="3886200" indent="-228600" eaLnBrk="0" fontAlgn="base" hangingPunct="0">
              <a:lnSpc>
                <a:spcPct val="95000"/>
              </a:lnSpc>
              <a:spcBef>
                <a:spcPts val="438"/>
              </a:spcBef>
              <a:spcAft>
                <a:spcPts val="225"/>
              </a:spcAft>
              <a:buClr>
                <a:srgbClr val="777777"/>
              </a:buClr>
              <a:buChar char="•"/>
              <a:defRPr kumimoji="1" sz="1500">
                <a:solidFill>
                  <a:srgbClr val="425563"/>
                </a:solidFill>
                <a:latin typeface="Charles Modern" panose="020B0503040503020204" pitchFamily="34" charset="0"/>
                <a:ea typeface="Geneva" charset="-128"/>
                <a:cs typeface="Charles Modern" panose="020B0503040503020204" pitchFamily="34" charset="0"/>
              </a:defRPr>
            </a:lvl9pPr>
          </a:lstStyle>
          <a:p>
            <a:pPr marL="228600" indent="-127000" eaLnBrk="1" fontAlgn="base" hangingPunct="1">
              <a:lnSpc>
                <a:spcPct val="100000"/>
              </a:lnSpc>
              <a:spcBef>
                <a:spcPts val="600"/>
              </a:spcBef>
              <a:spcAft>
                <a:spcPts val="600"/>
              </a:spcAft>
              <a:buClrTx/>
              <a:buNone/>
            </a:pPr>
            <a:r>
              <a:rPr kumimoji="0" lang="en-US" altLang="en-US" sz="3000" dirty="0">
                <a:solidFill>
                  <a:schemeClr val="tx1"/>
                </a:solidFill>
                <a:latin typeface="+mn-lt"/>
                <a:ea typeface="MS PGothic" panose="020B0600070205080204" pitchFamily="34" charset="-128"/>
              </a:rPr>
              <a:t>“I created this </a:t>
            </a:r>
            <a:br>
              <a:rPr kumimoji="0" lang="en-US" altLang="en-US" sz="3000" dirty="0">
                <a:solidFill>
                  <a:schemeClr val="tx1"/>
                </a:solidFill>
                <a:latin typeface="+mn-lt"/>
                <a:ea typeface="MS PGothic" panose="020B0600070205080204" pitchFamily="34" charset="-128"/>
              </a:rPr>
            </a:br>
            <a:r>
              <a:rPr kumimoji="0" lang="en-US" altLang="en-US" sz="3000" dirty="0">
                <a:solidFill>
                  <a:schemeClr val="tx1"/>
                </a:solidFill>
                <a:latin typeface="+mn-lt"/>
                <a:ea typeface="MS PGothic" panose="020B0600070205080204" pitchFamily="34" charset="-128"/>
              </a:rPr>
              <a:t>company because </a:t>
            </a:r>
            <a:br>
              <a:rPr kumimoji="0" lang="en-US" altLang="en-US" sz="3000" dirty="0">
                <a:solidFill>
                  <a:schemeClr val="tx1"/>
                </a:solidFill>
                <a:latin typeface="+mn-lt"/>
                <a:ea typeface="MS PGothic" panose="020B0600070205080204" pitchFamily="34" charset="-128"/>
              </a:rPr>
            </a:br>
            <a:r>
              <a:rPr kumimoji="0" lang="en-US" altLang="en-US" sz="3000" dirty="0">
                <a:solidFill>
                  <a:schemeClr val="tx1"/>
                </a:solidFill>
                <a:latin typeface="+mn-lt"/>
                <a:ea typeface="MS PGothic" panose="020B0600070205080204" pitchFamily="34" charset="-128"/>
              </a:rPr>
              <a:t>I believed investors deserved better. </a:t>
            </a:r>
            <a:br>
              <a:rPr kumimoji="0" lang="en-US" altLang="en-US" sz="3000" dirty="0">
                <a:solidFill>
                  <a:schemeClr val="tx1"/>
                </a:solidFill>
                <a:latin typeface="+mn-lt"/>
                <a:ea typeface="MS PGothic" panose="020B0600070205080204" pitchFamily="34" charset="-128"/>
              </a:rPr>
            </a:br>
            <a:r>
              <a:rPr kumimoji="0" lang="en-US" altLang="en-US" sz="3000" dirty="0">
                <a:solidFill>
                  <a:schemeClr val="tx1"/>
                </a:solidFill>
                <a:latin typeface="+mn-lt"/>
                <a:ea typeface="MS PGothic" panose="020B0600070205080204" pitchFamily="34" charset="-128"/>
              </a:rPr>
              <a:t>They still do.”</a:t>
            </a:r>
          </a:p>
          <a:p>
            <a:pPr eaLnBrk="1" fontAlgn="base" hangingPunct="1">
              <a:lnSpc>
                <a:spcPct val="100000"/>
              </a:lnSpc>
              <a:spcBef>
                <a:spcPct val="0"/>
              </a:spcBef>
              <a:spcAft>
                <a:spcPct val="0"/>
              </a:spcAft>
              <a:buClrTx/>
              <a:buFontTx/>
              <a:buNone/>
            </a:pPr>
            <a:endParaRPr kumimoji="0" lang="en-US" altLang="en-US" sz="2800" dirty="0">
              <a:solidFill>
                <a:schemeClr val="tx1"/>
              </a:solidFill>
              <a:latin typeface="+mn-lt"/>
              <a:ea typeface="MS PGothic" panose="020B0600070205080204" pitchFamily="34" charset="-128"/>
            </a:endParaRPr>
          </a:p>
          <a:p>
            <a:pPr eaLnBrk="1" fontAlgn="base" hangingPunct="1">
              <a:lnSpc>
                <a:spcPct val="100000"/>
              </a:lnSpc>
              <a:spcBef>
                <a:spcPct val="0"/>
              </a:spcBef>
              <a:spcAft>
                <a:spcPct val="0"/>
              </a:spcAft>
              <a:buClrTx/>
              <a:buFontTx/>
              <a:buNone/>
            </a:pPr>
            <a:endParaRPr kumimoji="0" lang="en-US" altLang="en-US" sz="2800" dirty="0">
              <a:solidFill>
                <a:schemeClr val="tx1"/>
              </a:solidFill>
              <a:latin typeface="+mn-lt"/>
              <a:ea typeface="MS PGothic" panose="020B0600070205080204" pitchFamily="34" charset="-128"/>
            </a:endParaRPr>
          </a:p>
        </p:txBody>
      </p:sp>
      <p:sp>
        <p:nvSpPr>
          <p:cNvPr id="10" name="Rectangle 9">
            <a:extLst>
              <a:ext uri="{FF2B5EF4-FFF2-40B4-BE49-F238E27FC236}">
                <a16:creationId xmlns:a16="http://schemas.microsoft.com/office/drawing/2014/main" id="{455220A5-800A-D845-B1FC-5CFE0A83DFD5}"/>
              </a:ext>
            </a:extLst>
          </p:cNvPr>
          <p:cNvSpPr/>
          <p:nvPr userDrawn="1"/>
        </p:nvSpPr>
        <p:spPr>
          <a:xfrm>
            <a:off x="542700" y="565942"/>
            <a:ext cx="4654334" cy="4655548"/>
          </a:xfrm>
          <a:prstGeom prst="rect">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Charles Modern"/>
            </a:endParaRPr>
          </a:p>
        </p:txBody>
      </p:sp>
      <p:pic>
        <p:nvPicPr>
          <p:cNvPr id="12" name="Picture 11">
            <a:extLst>
              <a:ext uri="{FF2B5EF4-FFF2-40B4-BE49-F238E27FC236}">
                <a16:creationId xmlns:a16="http://schemas.microsoft.com/office/drawing/2014/main" id="{88346508-2FB0-F844-8EFB-BDB875338529}"/>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a:off x="930038" y="3450431"/>
            <a:ext cx="2203456" cy="293794"/>
          </a:xfrm>
          <a:prstGeom prst="rect">
            <a:avLst/>
          </a:prstGeom>
        </p:spPr>
      </p:pic>
      <p:pic>
        <p:nvPicPr>
          <p:cNvPr id="9" name="Picture 7">
            <a:extLst>
              <a:ext uri="{FF2B5EF4-FFF2-40B4-BE49-F238E27FC236}">
                <a16:creationId xmlns:a16="http://schemas.microsoft.com/office/drawing/2014/main" id="{87384446-15F6-BA42-AB73-DADA66C0892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081818" y="3851854"/>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7601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Turquoise Bloc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0819" y="485422"/>
            <a:ext cx="5440680" cy="5440680"/>
          </a:xfrm>
          <a:solidFill>
            <a:srgbClr val="64CCC9"/>
          </a:solidFill>
          <a:ln w="28575">
            <a:noFill/>
          </a:ln>
        </p:spPr>
        <p:txBody>
          <a:bodyPr lIns="237744" tIns="237744" rIns="237744" bIns="237744" anchor="b">
            <a:normAutofit/>
          </a:bodyPr>
          <a:lstStyle>
            <a:lvl1pPr algn="l">
              <a:defRPr sz="5000" baseline="0">
                <a:solidFill>
                  <a:schemeClr val="tx1"/>
                </a:solidFill>
              </a:defRPr>
            </a:lvl1pPr>
          </a:lstStyle>
          <a:p>
            <a:r>
              <a:rPr lang="en-US" dirty="0"/>
              <a:t>Lorem ipsum dolor sit </a:t>
            </a:r>
            <a:r>
              <a:rPr lang="en-US" dirty="0" err="1"/>
              <a:t>amet</a:t>
            </a:r>
            <a:r>
              <a:rPr lang="en-US" dirty="0"/>
              <a:t>, </a:t>
            </a:r>
            <a:r>
              <a:rPr lang="en-US" dirty="0" err="1"/>
              <a:t>consectetur</a:t>
            </a:r>
            <a:r>
              <a:rPr lang="en-US" dirty="0"/>
              <a:t>.</a:t>
            </a:r>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4"/>
            <a:ext cx="4318000" cy="2590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8"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Tree>
    <p:extLst>
      <p:ext uri="{BB962C8B-B14F-4D97-AF65-F5344CB8AC3E}">
        <p14:creationId xmlns:p14="http://schemas.microsoft.com/office/powerpoint/2010/main" val="39420780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tx1">
            <a:lumMod val="75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648672A-0F26-9647-AF09-25679EFAF7AA}"/>
              </a:ext>
            </a:extLst>
          </p:cNvPr>
          <p:cNvSpPr>
            <a:spLocks noGrp="1"/>
          </p:cNvSpPr>
          <p:nvPr>
            <p:ph type="body" sz="quarter" idx="13" hasCustomPrompt="1"/>
          </p:nvPr>
        </p:nvSpPr>
        <p:spPr>
          <a:xfrm>
            <a:off x="2290658" y="2622917"/>
            <a:ext cx="9435768" cy="1497012"/>
          </a:xfrm>
        </p:spPr>
        <p:txBody>
          <a:bodyPr anchor="ctr">
            <a:noAutofit/>
          </a:bodyPr>
          <a:lstStyle>
            <a:lvl1pPr marL="0" indent="0">
              <a:buNone/>
              <a:defRPr sz="3600" b="0">
                <a:solidFill>
                  <a:schemeClr val="bg1"/>
                </a:solidFill>
              </a:defRPr>
            </a:lvl1pPr>
            <a:lvl2pPr marL="288925" indent="0">
              <a:buNone/>
              <a:defRPr sz="3600">
                <a:solidFill>
                  <a:schemeClr val="bg1"/>
                </a:solidFill>
              </a:defRPr>
            </a:lvl2pPr>
            <a:lvl3pPr marL="573088" indent="0">
              <a:buNone/>
              <a:defRPr sz="3600">
                <a:solidFill>
                  <a:schemeClr val="bg1"/>
                </a:solidFill>
              </a:defRPr>
            </a:lvl3pPr>
            <a:lvl4pPr marL="0" indent="0">
              <a:buNone/>
              <a:defRPr sz="3600">
                <a:solidFill>
                  <a:schemeClr val="bg1"/>
                </a:solidFill>
              </a:defRPr>
            </a:lvl4pPr>
            <a:lvl5pPr marL="0" indent="0">
              <a:buNone/>
              <a:defRPr sz="3600">
                <a:solidFill>
                  <a:schemeClr val="bg1"/>
                </a:solidFill>
              </a:defRPr>
            </a:lvl5pPr>
          </a:lstStyle>
          <a:p>
            <a:pPr lvl="0"/>
            <a:r>
              <a:rPr lang="en-US" dirty="0"/>
              <a:t>Visit </a:t>
            </a:r>
            <a:r>
              <a:rPr lang="en-US" dirty="0" err="1"/>
              <a:t>schwab.com</a:t>
            </a:r>
            <a:r>
              <a:rPr lang="en-US" dirty="0"/>
              <a:t> </a:t>
            </a:r>
            <a:r>
              <a:rPr lang="en-US" b="0" dirty="0"/>
              <a:t>for information and tools</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16" name="Freeform 5">
            <a:extLst>
              <a:ext uri="{FF2B5EF4-FFF2-40B4-BE49-F238E27FC236}">
                <a16:creationId xmlns:a16="http://schemas.microsoft.com/office/drawing/2014/main" id="{B7EEC050-98B9-9549-AF2B-9FB9E26538DD}"/>
              </a:ext>
            </a:extLst>
          </p:cNvPr>
          <p:cNvSpPr>
            <a:spLocks noEditPoints="1"/>
          </p:cNvSpPr>
          <p:nvPr userDrawn="1"/>
        </p:nvSpPr>
        <p:spPr bwMode="auto">
          <a:xfrm>
            <a:off x="1212724" y="3079037"/>
            <a:ext cx="750031" cy="729459"/>
          </a:xfrm>
          <a:custGeom>
            <a:avLst/>
            <a:gdLst>
              <a:gd name="T0" fmla="*/ 4106 w 4380"/>
              <a:gd name="T1" fmla="*/ 0 h 4260"/>
              <a:gd name="T2" fmla="*/ 274 w 4380"/>
              <a:gd name="T3" fmla="*/ 0 h 4260"/>
              <a:gd name="T4" fmla="*/ 0 w 4380"/>
              <a:gd name="T5" fmla="*/ 282 h 4260"/>
              <a:gd name="T6" fmla="*/ 0 w 4380"/>
              <a:gd name="T7" fmla="*/ 3294 h 4260"/>
              <a:gd name="T8" fmla="*/ 274 w 4380"/>
              <a:gd name="T9" fmla="*/ 3576 h 4260"/>
              <a:gd name="T10" fmla="*/ 1916 w 4380"/>
              <a:gd name="T11" fmla="*/ 3576 h 4260"/>
              <a:gd name="T12" fmla="*/ 1916 w 4380"/>
              <a:gd name="T13" fmla="*/ 4022 h 4260"/>
              <a:gd name="T14" fmla="*/ 1133 w 4380"/>
              <a:gd name="T15" fmla="*/ 4022 h 4260"/>
              <a:gd name="T16" fmla="*/ 1014 w 4380"/>
              <a:gd name="T17" fmla="*/ 4141 h 4260"/>
              <a:gd name="T18" fmla="*/ 1133 w 4380"/>
              <a:gd name="T19" fmla="*/ 4260 h 4260"/>
              <a:gd name="T20" fmla="*/ 3247 w 4380"/>
              <a:gd name="T21" fmla="*/ 4260 h 4260"/>
              <a:gd name="T22" fmla="*/ 3366 w 4380"/>
              <a:gd name="T23" fmla="*/ 4141 h 4260"/>
              <a:gd name="T24" fmla="*/ 3247 w 4380"/>
              <a:gd name="T25" fmla="*/ 4022 h 4260"/>
              <a:gd name="T26" fmla="*/ 2464 w 4380"/>
              <a:gd name="T27" fmla="*/ 4022 h 4260"/>
              <a:gd name="T28" fmla="*/ 2464 w 4380"/>
              <a:gd name="T29" fmla="*/ 3576 h 4260"/>
              <a:gd name="T30" fmla="*/ 4106 w 4380"/>
              <a:gd name="T31" fmla="*/ 3576 h 4260"/>
              <a:gd name="T32" fmla="*/ 4380 w 4380"/>
              <a:gd name="T33" fmla="*/ 3294 h 4260"/>
              <a:gd name="T34" fmla="*/ 4380 w 4380"/>
              <a:gd name="T35" fmla="*/ 282 h 4260"/>
              <a:gd name="T36" fmla="*/ 4106 w 4380"/>
              <a:gd name="T37" fmla="*/ 0 h 4260"/>
              <a:gd name="T38" fmla="*/ 4056 w 4380"/>
              <a:gd name="T39" fmla="*/ 3357 h 4260"/>
              <a:gd name="T40" fmla="*/ 3509 w 4380"/>
              <a:gd name="T41" fmla="*/ 3357 h 4260"/>
              <a:gd name="T42" fmla="*/ 3509 w 4380"/>
              <a:gd name="T43" fmla="*/ 3244 h 4260"/>
              <a:gd name="T44" fmla="*/ 4056 w 4380"/>
              <a:gd name="T45" fmla="*/ 3244 h 4260"/>
              <a:gd name="T46" fmla="*/ 4056 w 4380"/>
              <a:gd name="T47" fmla="*/ 3357 h 4260"/>
              <a:gd name="T48" fmla="*/ 4110 w 4380"/>
              <a:gd name="T49" fmla="*/ 3104 h 4260"/>
              <a:gd name="T50" fmla="*/ 270 w 4380"/>
              <a:gd name="T51" fmla="*/ 3106 h 4260"/>
              <a:gd name="T52" fmla="*/ 270 w 4380"/>
              <a:gd name="T53" fmla="*/ 272 h 4260"/>
              <a:gd name="T54" fmla="*/ 4110 w 4380"/>
              <a:gd name="T55" fmla="*/ 270 h 4260"/>
              <a:gd name="T56" fmla="*/ 4110 w 4380"/>
              <a:gd name="T57" fmla="*/ 3104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80" h="4260">
                <a:moveTo>
                  <a:pt x="4106" y="0"/>
                </a:moveTo>
                <a:cubicBezTo>
                  <a:pt x="274" y="0"/>
                  <a:pt x="274" y="0"/>
                  <a:pt x="274" y="0"/>
                </a:cubicBezTo>
                <a:cubicBezTo>
                  <a:pt x="122" y="0"/>
                  <a:pt x="0" y="126"/>
                  <a:pt x="0" y="282"/>
                </a:cubicBezTo>
                <a:cubicBezTo>
                  <a:pt x="0" y="3294"/>
                  <a:pt x="0" y="3294"/>
                  <a:pt x="0" y="3294"/>
                </a:cubicBezTo>
                <a:cubicBezTo>
                  <a:pt x="0" y="3450"/>
                  <a:pt x="122" y="3576"/>
                  <a:pt x="274" y="3576"/>
                </a:cubicBezTo>
                <a:cubicBezTo>
                  <a:pt x="1916" y="3576"/>
                  <a:pt x="1916" y="3576"/>
                  <a:pt x="1916" y="3576"/>
                </a:cubicBezTo>
                <a:cubicBezTo>
                  <a:pt x="1916" y="4022"/>
                  <a:pt x="1916" y="4022"/>
                  <a:pt x="1916" y="4022"/>
                </a:cubicBezTo>
                <a:cubicBezTo>
                  <a:pt x="1133" y="4022"/>
                  <a:pt x="1133" y="4022"/>
                  <a:pt x="1133" y="4022"/>
                </a:cubicBezTo>
                <a:cubicBezTo>
                  <a:pt x="1067" y="4022"/>
                  <a:pt x="1014" y="4076"/>
                  <a:pt x="1014" y="4141"/>
                </a:cubicBezTo>
                <a:cubicBezTo>
                  <a:pt x="1014" y="4207"/>
                  <a:pt x="1067" y="4260"/>
                  <a:pt x="1133" y="4260"/>
                </a:cubicBezTo>
                <a:cubicBezTo>
                  <a:pt x="3247" y="4260"/>
                  <a:pt x="3247" y="4260"/>
                  <a:pt x="3247" y="4260"/>
                </a:cubicBezTo>
                <a:cubicBezTo>
                  <a:pt x="3313" y="4260"/>
                  <a:pt x="3366" y="4207"/>
                  <a:pt x="3366" y="4141"/>
                </a:cubicBezTo>
                <a:cubicBezTo>
                  <a:pt x="3366" y="4076"/>
                  <a:pt x="3313" y="4022"/>
                  <a:pt x="3247" y="4022"/>
                </a:cubicBezTo>
                <a:cubicBezTo>
                  <a:pt x="2464" y="4022"/>
                  <a:pt x="2464" y="4022"/>
                  <a:pt x="2464" y="4022"/>
                </a:cubicBezTo>
                <a:cubicBezTo>
                  <a:pt x="2464" y="3576"/>
                  <a:pt x="2464" y="3576"/>
                  <a:pt x="2464" y="3576"/>
                </a:cubicBezTo>
                <a:cubicBezTo>
                  <a:pt x="4106" y="3576"/>
                  <a:pt x="4106" y="3576"/>
                  <a:pt x="4106" y="3576"/>
                </a:cubicBezTo>
                <a:cubicBezTo>
                  <a:pt x="4257" y="3576"/>
                  <a:pt x="4380" y="3450"/>
                  <a:pt x="4380" y="3294"/>
                </a:cubicBezTo>
                <a:cubicBezTo>
                  <a:pt x="4380" y="282"/>
                  <a:pt x="4380" y="282"/>
                  <a:pt x="4380" y="282"/>
                </a:cubicBezTo>
                <a:cubicBezTo>
                  <a:pt x="4380" y="126"/>
                  <a:pt x="4257" y="0"/>
                  <a:pt x="4106" y="0"/>
                </a:cubicBezTo>
                <a:close/>
                <a:moveTo>
                  <a:pt x="4056" y="3357"/>
                </a:moveTo>
                <a:cubicBezTo>
                  <a:pt x="3509" y="3357"/>
                  <a:pt x="3509" y="3357"/>
                  <a:pt x="3509" y="3357"/>
                </a:cubicBezTo>
                <a:cubicBezTo>
                  <a:pt x="3509" y="3244"/>
                  <a:pt x="3509" y="3244"/>
                  <a:pt x="3509" y="3244"/>
                </a:cubicBezTo>
                <a:cubicBezTo>
                  <a:pt x="4056" y="3244"/>
                  <a:pt x="4056" y="3244"/>
                  <a:pt x="4056" y="3244"/>
                </a:cubicBezTo>
                <a:lnTo>
                  <a:pt x="4056" y="3357"/>
                </a:lnTo>
                <a:close/>
                <a:moveTo>
                  <a:pt x="4110" y="3104"/>
                </a:moveTo>
                <a:cubicBezTo>
                  <a:pt x="270" y="3106"/>
                  <a:pt x="270" y="3106"/>
                  <a:pt x="270" y="3106"/>
                </a:cubicBezTo>
                <a:cubicBezTo>
                  <a:pt x="270" y="272"/>
                  <a:pt x="270" y="272"/>
                  <a:pt x="270" y="272"/>
                </a:cubicBezTo>
                <a:cubicBezTo>
                  <a:pt x="4110" y="270"/>
                  <a:pt x="4110" y="270"/>
                  <a:pt x="4110" y="270"/>
                </a:cubicBezTo>
                <a:lnTo>
                  <a:pt x="4110" y="310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TextBox 17">
            <a:extLst>
              <a:ext uri="{FF2B5EF4-FFF2-40B4-BE49-F238E27FC236}">
                <a16:creationId xmlns:a16="http://schemas.microsoft.com/office/drawing/2014/main" id="{BB0DD826-91CD-7B4D-8026-918AF6EBDF78}"/>
              </a:ext>
            </a:extLst>
          </p:cNvPr>
          <p:cNvSpPr txBox="1"/>
          <p:nvPr userDrawn="1"/>
        </p:nvSpPr>
        <p:spPr>
          <a:xfrm>
            <a:off x="1275531" y="3214909"/>
            <a:ext cx="624417" cy="276999"/>
          </a:xfrm>
          <a:prstGeom prst="rect">
            <a:avLst/>
          </a:prstGeom>
          <a:noFill/>
        </p:spPr>
        <p:txBody>
          <a:bodyPr wrap="square" rtlCol="0">
            <a:spAutoFit/>
          </a:bodyPr>
          <a:lstStyle/>
          <a:p>
            <a:pPr algn="ctr"/>
            <a:r>
              <a:rPr lang="en-US" sz="1200" b="1" dirty="0">
                <a:solidFill>
                  <a:schemeClr val="tx2"/>
                </a:solidFill>
              </a:rPr>
              <a:t>www</a:t>
            </a:r>
          </a:p>
        </p:txBody>
      </p:sp>
    </p:spTree>
    <p:extLst>
      <p:ext uri="{BB962C8B-B14F-4D97-AF65-F5344CB8AC3E}">
        <p14:creationId xmlns:p14="http://schemas.microsoft.com/office/powerpoint/2010/main" val="13133779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3216C4-1EE3-3A48-B8D6-8D33AEB88BF4}"/>
              </a:ext>
            </a:extLst>
          </p:cNvPr>
          <p:cNvSpPr>
            <a:spLocks noGrp="1"/>
          </p:cNvSpPr>
          <p:nvPr>
            <p:ph type="body" sz="quarter" idx="13" hasCustomPrompt="1"/>
          </p:nvPr>
        </p:nvSpPr>
        <p:spPr>
          <a:xfrm>
            <a:off x="542701" y="1306006"/>
            <a:ext cx="8189317" cy="4803391"/>
          </a:xfrm>
        </p:spPr>
        <p:txBody>
          <a:bodyPr>
            <a:normAutofit/>
          </a:bodyPr>
          <a:lstStyle>
            <a:lvl1pPr marL="0" indent="0">
              <a:buNone/>
              <a:defRPr sz="1100">
                <a:latin typeface="+mj-lt"/>
              </a:defRPr>
            </a:lvl1pPr>
            <a:lvl2pPr marL="288925" indent="0">
              <a:buNone/>
              <a:defRPr/>
            </a:lvl2pPr>
            <a:lvl3pPr marL="573088" indent="0">
              <a:buNone/>
              <a:defRPr/>
            </a:lvl3pPr>
            <a:lvl4pPr marL="0" indent="0">
              <a:buNone/>
              <a:defRPr/>
            </a:lvl4pPr>
            <a:lvl5pPr marL="0" indent="0">
              <a:buNone/>
              <a:defRPr/>
            </a:lvl5pPr>
          </a:lstStyle>
          <a:p>
            <a:pPr>
              <a:spcBef>
                <a:spcPts val="600"/>
              </a:spcBef>
            </a:pPr>
            <a:r>
              <a:rPr lang="en-US" sz="1200" dirty="0">
                <a:solidFill>
                  <a:srgbClr val="425563"/>
                </a:solidFill>
                <a:latin typeface="Charles Modern Cond Light"/>
                <a:cs typeface="Charles Modern Cond Light"/>
              </a:rPr>
              <a:t>Lorem ipsum dolor magna </a:t>
            </a:r>
            <a:r>
              <a:rPr lang="en-US" sz="1200" dirty="0" err="1">
                <a:solidFill>
                  <a:srgbClr val="425563"/>
                </a:solidFill>
                <a:latin typeface="Charles Modern Cond Light"/>
                <a:cs typeface="Charles Modern Cond Light"/>
              </a:rPr>
              <a:t>aligua</a:t>
            </a:r>
            <a:endParaRPr lang="en-US" sz="1200" dirty="0">
              <a:solidFill>
                <a:srgbClr val="425563"/>
              </a:solidFill>
              <a:latin typeface="Charles Modern Cond Light"/>
              <a:cs typeface="Charles Modern Cond Light"/>
            </a:endParaRPr>
          </a:p>
        </p:txBody>
      </p:sp>
      <p:sp>
        <p:nvSpPr>
          <p:cNvPr id="2" name="Title 1"/>
          <p:cNvSpPr>
            <a:spLocks noGrp="1"/>
          </p:cNvSpPr>
          <p:nvPr>
            <p:ph type="title" hasCustomPrompt="1"/>
          </p:nvPr>
        </p:nvSpPr>
        <p:spPr>
          <a:xfrm>
            <a:off x="542701" y="443499"/>
            <a:ext cx="11102293" cy="846797"/>
          </a:xfrm>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5967279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tandard Char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dirty="0"/>
              <a:t>©2023 Schwab Retirement Plan Services, Inc. All rights reserved.</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766202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Standard Char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Footer Placeholder 4"/>
          <p:cNvSpPr>
            <a:spLocks noGrp="1"/>
          </p:cNvSpPr>
          <p:nvPr>
            <p:ph type="ftr" sz="quarter" idx="11"/>
          </p:nvPr>
        </p:nvSpPr>
        <p:spPr>
          <a:xfrm>
            <a:off x="7776308" y="6347207"/>
            <a:ext cx="3882435" cy="248358"/>
          </a:xfrm>
        </p:spPr>
        <p:txBody>
          <a:bodyPr/>
          <a:lstStyle/>
          <a:p>
            <a:r>
              <a:rPr lang="en-US" dirty="0"/>
              <a:t>©2023 Schwab Retirement Plan Services, Inc. All rights reserved.</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Tree>
    <p:extLst>
      <p:ext uri="{BB962C8B-B14F-4D97-AF65-F5344CB8AC3E}">
        <p14:creationId xmlns:p14="http://schemas.microsoft.com/office/powerpoint/2010/main" val="35115785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6" name="Footer Placeholder 4">
            <a:extLst>
              <a:ext uri="{FF2B5EF4-FFF2-40B4-BE49-F238E27FC236}">
                <a16:creationId xmlns:a16="http://schemas.microsoft.com/office/drawing/2014/main" id="{ADAF155C-0C5A-37DC-436D-C4746C1AAD28}"/>
              </a:ext>
            </a:extLst>
          </p:cNvPr>
          <p:cNvSpPr>
            <a:spLocks noGrp="1"/>
          </p:cNvSpPr>
          <p:nvPr>
            <p:ph type="ftr" sz="quarter" idx="3"/>
          </p:nvPr>
        </p:nvSpPr>
        <p:spPr>
          <a:xfrm>
            <a:off x="8478982" y="6347207"/>
            <a:ext cx="3179761" cy="248358"/>
          </a:xfrm>
          <a:prstGeom prst="rect">
            <a:avLst/>
          </a:prstGeom>
        </p:spPr>
        <p:txBody>
          <a:bodyPr vert="horz" lIns="0" tIns="0" rIns="0" bIns="0" rtlCol="0" anchor="b" anchorCtr="0"/>
          <a:lstStyle>
            <a:lvl1pPr algn="r">
              <a:defRPr sz="800">
                <a:solidFill>
                  <a:srgbClr val="657883"/>
                </a:solidFill>
              </a:defRPr>
            </a:lvl1pPr>
          </a:lstStyle>
          <a:p>
            <a:r>
              <a:rPr lang="en-US" dirty="0"/>
              <a:t>©2024 Schwab Retirement Plan Services, Inc. All rights reserved.</a:t>
            </a:r>
          </a:p>
        </p:txBody>
      </p:sp>
    </p:spTree>
    <p:extLst>
      <p:ext uri="{BB962C8B-B14F-4D97-AF65-F5344CB8AC3E}">
        <p14:creationId xmlns:p14="http://schemas.microsoft.com/office/powerpoint/2010/main" val="2020575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37EE-A06B-EE41-A708-E3512DC99CF4}"/>
              </a:ext>
            </a:extLst>
          </p:cNvPr>
          <p:cNvSpPr>
            <a:spLocks noGrp="1"/>
          </p:cNvSpPr>
          <p:nvPr>
            <p:ph type="title" hasCustomPrompt="1"/>
          </p:nvPr>
        </p:nvSpPr>
        <p:spPr>
          <a:xfrm>
            <a:off x="542701" y="443499"/>
            <a:ext cx="11102293" cy="846797"/>
          </a:xfrm>
        </p:spPr>
        <p:txBody>
          <a:bodyPr>
            <a:noAutofit/>
          </a:bodyPr>
          <a:lstStyle>
            <a:lvl1pPr>
              <a:defRPr>
                <a:latin typeface="+mj-lt"/>
              </a:defRPr>
            </a:lvl1pPr>
          </a:lstStyle>
          <a:p>
            <a:r>
              <a:rPr lang="en-US" dirty="0"/>
              <a:t>Lorem ipsum dolor magna </a:t>
            </a:r>
            <a:r>
              <a:rPr lang="en-US" dirty="0" err="1"/>
              <a:t>aliqua</a:t>
            </a:r>
            <a:endParaRPr lang="en-US" dirty="0"/>
          </a:p>
        </p:txBody>
      </p:sp>
      <p:sp>
        <p:nvSpPr>
          <p:cNvPr id="4" name="Slide Number Placeholder 3">
            <a:extLst>
              <a:ext uri="{FF2B5EF4-FFF2-40B4-BE49-F238E27FC236}">
                <a16:creationId xmlns:a16="http://schemas.microsoft.com/office/drawing/2014/main" id="{FBA937B2-82C7-C84D-9A15-B72757331D9F}"/>
              </a:ext>
            </a:extLst>
          </p:cNvPr>
          <p:cNvSpPr>
            <a:spLocks noGrp="1"/>
          </p:cNvSpPr>
          <p:nvPr>
            <p:ph type="sldNum" sz="quarter" idx="11"/>
          </p:nvPr>
        </p:nvSpPr>
        <p:spPr/>
        <p:txBody>
          <a:bodyPr/>
          <a:lstStyle/>
          <a:p>
            <a:fld id="{51C42D48-3D89-451C-9D14-12E9AAE2BFF0}" type="slidenum">
              <a:rPr lang="en-US" smtClean="0"/>
              <a:pPr/>
              <a:t>‹#›</a:t>
            </a:fld>
            <a:endParaRPr lang="en-US" dirty="0"/>
          </a:p>
        </p:txBody>
      </p:sp>
      <p:sp>
        <p:nvSpPr>
          <p:cNvPr id="6" name="Text Placeholder 5">
            <a:extLst>
              <a:ext uri="{FF2B5EF4-FFF2-40B4-BE49-F238E27FC236}">
                <a16:creationId xmlns:a16="http://schemas.microsoft.com/office/drawing/2014/main" id="{A9A48D18-EA25-CB4B-8C06-59AF6148B67F}"/>
              </a:ext>
            </a:extLst>
          </p:cNvPr>
          <p:cNvSpPr>
            <a:spLocks noGrp="1"/>
          </p:cNvSpPr>
          <p:nvPr>
            <p:ph type="body" sz="quarter" idx="12"/>
          </p:nvPr>
        </p:nvSpPr>
        <p:spPr>
          <a:xfrm>
            <a:off x="542701" y="1414690"/>
            <a:ext cx="11115899" cy="4507139"/>
          </a:xfrm>
        </p:spPr>
        <p:txBody>
          <a:bodyPr tIns="0">
            <a:noAutofit/>
          </a:bodyPr>
          <a:lstStyle>
            <a:lvl1pPr marL="0" indent="0">
              <a:lnSpc>
                <a:spcPct val="100000"/>
              </a:lnSpc>
              <a:buNone/>
              <a:defRPr>
                <a:latin typeface="+mj-lt"/>
              </a:defRPr>
            </a:lvl1pPr>
            <a:lvl2pPr marL="288925" indent="0">
              <a:buNone/>
              <a:defRPr/>
            </a:lvl2pPr>
            <a:lvl3pPr marL="573088" indent="0">
              <a:buNone/>
              <a:defRPr/>
            </a:lvl3pPr>
          </a:lstStyle>
          <a:p>
            <a:pPr lvl="0"/>
            <a:r>
              <a:rPr lang="en-US" dirty="0"/>
              <a:t>Click to edit Master text styles</a:t>
            </a:r>
          </a:p>
        </p:txBody>
      </p:sp>
      <p:sp>
        <p:nvSpPr>
          <p:cNvPr id="7" name="Footer Placeholder 4">
            <a:extLst>
              <a:ext uri="{FF2B5EF4-FFF2-40B4-BE49-F238E27FC236}">
                <a16:creationId xmlns:a16="http://schemas.microsoft.com/office/drawing/2014/main" id="{78B013F7-326D-F952-78F7-D00D8EBDC2C4}"/>
              </a:ext>
            </a:extLst>
          </p:cNvPr>
          <p:cNvSpPr>
            <a:spLocks noGrp="1"/>
          </p:cNvSpPr>
          <p:nvPr>
            <p:ph type="ftr" sz="quarter" idx="3"/>
          </p:nvPr>
        </p:nvSpPr>
        <p:spPr>
          <a:xfrm>
            <a:off x="8478982" y="6347207"/>
            <a:ext cx="3179761" cy="248358"/>
          </a:xfrm>
          <a:prstGeom prst="rect">
            <a:avLst/>
          </a:prstGeom>
        </p:spPr>
        <p:txBody>
          <a:bodyPr vert="horz" lIns="0" tIns="0" rIns="0" bIns="0" rtlCol="0" anchor="b" anchorCtr="0"/>
          <a:lstStyle>
            <a:lvl1pPr algn="r">
              <a:defRPr sz="800">
                <a:solidFill>
                  <a:srgbClr val="657883"/>
                </a:solidFill>
              </a:defRPr>
            </a:lvl1pPr>
          </a:lstStyle>
          <a:p>
            <a:r>
              <a:rPr lang="en-US" dirty="0"/>
              <a:t>©2024 Schwab Retirement Plan Services, Inc. All rights reserved.</a:t>
            </a:r>
          </a:p>
        </p:txBody>
      </p:sp>
    </p:spTree>
    <p:extLst>
      <p:ext uri="{BB962C8B-B14F-4D97-AF65-F5344CB8AC3E}">
        <p14:creationId xmlns:p14="http://schemas.microsoft.com/office/powerpoint/2010/main" val="12583578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Standard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Lorem ipsum dolor magna </a:t>
            </a:r>
            <a:r>
              <a:rPr lang="en-US" dirty="0" err="1"/>
              <a:t>aliqua</a:t>
            </a:r>
            <a:endParaRPr lang="en-US" dirty="0"/>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3" name="Footer Placeholder 4">
            <a:extLst>
              <a:ext uri="{FF2B5EF4-FFF2-40B4-BE49-F238E27FC236}">
                <a16:creationId xmlns:a16="http://schemas.microsoft.com/office/drawing/2014/main" id="{AA7E1EE9-A60C-462D-424F-ED3A24A57BB5}"/>
              </a:ext>
            </a:extLst>
          </p:cNvPr>
          <p:cNvSpPr>
            <a:spLocks noGrp="1"/>
          </p:cNvSpPr>
          <p:nvPr>
            <p:ph type="ftr" sz="quarter" idx="3"/>
          </p:nvPr>
        </p:nvSpPr>
        <p:spPr>
          <a:xfrm>
            <a:off x="8478982" y="6347207"/>
            <a:ext cx="3179761" cy="248358"/>
          </a:xfrm>
          <a:prstGeom prst="rect">
            <a:avLst/>
          </a:prstGeom>
        </p:spPr>
        <p:txBody>
          <a:bodyPr vert="horz" lIns="0" tIns="0" rIns="0" bIns="0" rtlCol="0" anchor="b" anchorCtr="0"/>
          <a:lstStyle>
            <a:lvl1pPr algn="r">
              <a:defRPr sz="800">
                <a:solidFill>
                  <a:srgbClr val="657883"/>
                </a:solidFill>
              </a:defRPr>
            </a:lvl1pPr>
          </a:lstStyle>
          <a:p>
            <a:r>
              <a:rPr lang="en-US" dirty="0"/>
              <a:t>©2024 Schwab Retirement Plan Services, Inc. All rights reserved.</a:t>
            </a:r>
          </a:p>
        </p:txBody>
      </p:sp>
    </p:spTree>
    <p:extLst>
      <p:ext uri="{BB962C8B-B14F-4D97-AF65-F5344CB8AC3E}">
        <p14:creationId xmlns:p14="http://schemas.microsoft.com/office/powerpoint/2010/main" val="2973030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37EE-A06B-EE41-A708-E3512DC99CF4}"/>
              </a:ext>
            </a:extLst>
          </p:cNvPr>
          <p:cNvSpPr>
            <a:spLocks noGrp="1"/>
          </p:cNvSpPr>
          <p:nvPr>
            <p:ph type="title" hasCustomPrompt="1"/>
          </p:nvPr>
        </p:nvSpPr>
        <p:spPr>
          <a:xfrm>
            <a:off x="542701" y="443499"/>
            <a:ext cx="11102293" cy="846797"/>
          </a:xfrm>
        </p:spPr>
        <p:txBody>
          <a:bodyPr/>
          <a:lstStyle/>
          <a:p>
            <a:r>
              <a:rPr lang="en-US" dirty="0"/>
              <a:t>Lorem ipsum dolor magna </a:t>
            </a:r>
            <a:r>
              <a:rPr lang="en-US" dirty="0" err="1"/>
              <a:t>aliqua</a:t>
            </a:r>
            <a:endParaRPr lang="en-US" dirty="0"/>
          </a:p>
        </p:txBody>
      </p:sp>
      <p:sp>
        <p:nvSpPr>
          <p:cNvPr id="3" name="Footer Placeholder 2">
            <a:extLst>
              <a:ext uri="{FF2B5EF4-FFF2-40B4-BE49-F238E27FC236}">
                <a16:creationId xmlns:a16="http://schemas.microsoft.com/office/drawing/2014/main" id="{EE32B726-7C4D-B04E-908C-B93CFEC885EA}"/>
              </a:ext>
            </a:extLst>
          </p:cNvPr>
          <p:cNvSpPr>
            <a:spLocks noGrp="1"/>
          </p:cNvSpPr>
          <p:nvPr>
            <p:ph type="ftr" sz="quarter" idx="10"/>
          </p:nvPr>
        </p:nvSpPr>
        <p:spPr>
          <a:xfrm>
            <a:off x="1034090" y="6347207"/>
            <a:ext cx="10624653" cy="248358"/>
          </a:xfrm>
          <a:prstGeom prst="rect">
            <a:avLst/>
          </a:prstGeom>
        </p:spPr>
        <p:txBody>
          <a:bodyPr/>
          <a:lstStyle/>
          <a:p>
            <a:r>
              <a:rPr lang="en-US" dirty="0"/>
              <a:t>©2023 Schwab Retirement Plan Services, Inc. All rights reserved.</a:t>
            </a:r>
          </a:p>
        </p:txBody>
      </p:sp>
      <p:sp>
        <p:nvSpPr>
          <p:cNvPr id="4" name="Slide Number Placeholder 3">
            <a:extLst>
              <a:ext uri="{FF2B5EF4-FFF2-40B4-BE49-F238E27FC236}">
                <a16:creationId xmlns:a16="http://schemas.microsoft.com/office/drawing/2014/main" id="{FBA937B2-82C7-C84D-9A15-B72757331D9F}"/>
              </a:ext>
            </a:extLst>
          </p:cNvPr>
          <p:cNvSpPr>
            <a:spLocks noGrp="1"/>
          </p:cNvSpPr>
          <p:nvPr>
            <p:ph type="sldNum" sz="quarter" idx="11"/>
          </p:nvPr>
        </p:nvSpPr>
        <p:spPr/>
        <p:txBody>
          <a:bodyPr/>
          <a:lstStyle/>
          <a:p>
            <a:fld id="{51C42D48-3D89-451C-9D14-12E9AAE2BFF0}" type="slidenum">
              <a:rPr lang="en-US" smtClean="0"/>
              <a:pPr/>
              <a:t>‹#›</a:t>
            </a:fld>
            <a:endParaRPr lang="en-US" dirty="0"/>
          </a:p>
        </p:txBody>
      </p:sp>
      <p:sp>
        <p:nvSpPr>
          <p:cNvPr id="6" name="Text Placeholder 5">
            <a:extLst>
              <a:ext uri="{FF2B5EF4-FFF2-40B4-BE49-F238E27FC236}">
                <a16:creationId xmlns:a16="http://schemas.microsoft.com/office/drawing/2014/main" id="{A9A48D18-EA25-CB4B-8C06-59AF6148B67F}"/>
              </a:ext>
            </a:extLst>
          </p:cNvPr>
          <p:cNvSpPr>
            <a:spLocks noGrp="1"/>
          </p:cNvSpPr>
          <p:nvPr>
            <p:ph type="body" sz="quarter" idx="12"/>
          </p:nvPr>
        </p:nvSpPr>
        <p:spPr>
          <a:xfrm>
            <a:off x="542701" y="1414690"/>
            <a:ext cx="11115899" cy="4507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1490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even Content">
    <p:bg>
      <p:bgPr>
        <a:solidFill>
          <a:schemeClr val="tx1">
            <a:lumMod val="75000"/>
          </a:schemeClr>
        </a:solidFill>
        <a:effectLst/>
      </p:bgPr>
    </p:bg>
    <p:spTree>
      <p:nvGrpSpPr>
        <p:cNvPr id="1" name=""/>
        <p:cNvGrpSpPr/>
        <p:nvPr/>
      </p:nvGrpSpPr>
      <p:grpSpPr>
        <a:xfrm>
          <a:off x="0" y="0"/>
          <a:ext cx="0" cy="0"/>
          <a:chOff x="0" y="0"/>
          <a:chExt cx="0" cy="0"/>
        </a:xfrm>
      </p:grpSpPr>
      <p:sp>
        <p:nvSpPr>
          <p:cNvPr id="91" name="Picture Placeholder 21">
            <a:extLst>
              <a:ext uri="{FF2B5EF4-FFF2-40B4-BE49-F238E27FC236}">
                <a16:creationId xmlns:a16="http://schemas.microsoft.com/office/drawing/2014/main" id="{1558B9E8-08B8-7D48-97B1-91C51A6CFEF6}"/>
              </a:ext>
            </a:extLst>
          </p:cNvPr>
          <p:cNvSpPr>
            <a:spLocks noGrp="1"/>
          </p:cNvSpPr>
          <p:nvPr>
            <p:ph type="pic" sz="quarter" idx="39" hasCustomPrompt="1"/>
          </p:nvPr>
        </p:nvSpPr>
        <p:spPr>
          <a:xfrm>
            <a:off x="2128838" y="2790827"/>
            <a:ext cx="1357642" cy="1355725"/>
          </a:xfrm>
          <a:solidFill>
            <a:schemeClr val="tx1"/>
          </a:solidFill>
        </p:spPr>
        <p:txBody>
          <a:bodyPr anchor="ctr"/>
          <a:lstStyle>
            <a:lvl1pPr marL="0" indent="0" algn="ctr">
              <a:buNone/>
              <a:defRPr/>
            </a:lvl1pPr>
          </a:lstStyle>
          <a:p>
            <a:r>
              <a:rPr lang="en-US" dirty="0"/>
              <a:t>Icon or photo</a:t>
            </a:r>
          </a:p>
        </p:txBody>
      </p:sp>
      <p:sp>
        <p:nvSpPr>
          <p:cNvPr id="92" name="Picture Placeholder 21">
            <a:extLst>
              <a:ext uri="{FF2B5EF4-FFF2-40B4-BE49-F238E27FC236}">
                <a16:creationId xmlns:a16="http://schemas.microsoft.com/office/drawing/2014/main" id="{CD0D7CDB-172C-214C-9451-0983F2AE8181}"/>
              </a:ext>
            </a:extLst>
          </p:cNvPr>
          <p:cNvSpPr>
            <a:spLocks noGrp="1"/>
          </p:cNvSpPr>
          <p:nvPr>
            <p:ph type="pic" sz="quarter" idx="40" hasCustomPrompt="1"/>
          </p:nvPr>
        </p:nvSpPr>
        <p:spPr>
          <a:xfrm>
            <a:off x="3729038" y="2790827"/>
            <a:ext cx="1357642" cy="1355725"/>
          </a:xfrm>
          <a:solidFill>
            <a:schemeClr val="tx1"/>
          </a:solidFill>
        </p:spPr>
        <p:txBody>
          <a:bodyPr anchor="ctr"/>
          <a:lstStyle>
            <a:lvl1pPr marL="0" indent="0" algn="ctr">
              <a:buNone/>
              <a:defRPr/>
            </a:lvl1pPr>
          </a:lstStyle>
          <a:p>
            <a:r>
              <a:rPr lang="en-US" dirty="0"/>
              <a:t>Icon or photo</a:t>
            </a:r>
          </a:p>
        </p:txBody>
      </p:sp>
      <p:sp>
        <p:nvSpPr>
          <p:cNvPr id="93" name="Picture Placeholder 21">
            <a:extLst>
              <a:ext uri="{FF2B5EF4-FFF2-40B4-BE49-F238E27FC236}">
                <a16:creationId xmlns:a16="http://schemas.microsoft.com/office/drawing/2014/main" id="{1FE49DB3-B1C7-A449-A3A0-D8C48F31CC96}"/>
              </a:ext>
            </a:extLst>
          </p:cNvPr>
          <p:cNvSpPr>
            <a:spLocks noGrp="1"/>
          </p:cNvSpPr>
          <p:nvPr>
            <p:ph type="pic" sz="quarter" idx="41" hasCustomPrompt="1"/>
          </p:nvPr>
        </p:nvSpPr>
        <p:spPr>
          <a:xfrm>
            <a:off x="5329238" y="2790827"/>
            <a:ext cx="1357642" cy="1355725"/>
          </a:xfrm>
          <a:solidFill>
            <a:schemeClr val="tx1"/>
          </a:solidFill>
        </p:spPr>
        <p:txBody>
          <a:bodyPr anchor="ctr"/>
          <a:lstStyle>
            <a:lvl1pPr marL="0" indent="0" algn="ctr">
              <a:buNone/>
              <a:defRPr/>
            </a:lvl1pPr>
          </a:lstStyle>
          <a:p>
            <a:r>
              <a:rPr lang="en-US" dirty="0"/>
              <a:t>Icon or photo</a:t>
            </a:r>
          </a:p>
        </p:txBody>
      </p:sp>
      <p:sp>
        <p:nvSpPr>
          <p:cNvPr id="94" name="Picture Placeholder 21">
            <a:extLst>
              <a:ext uri="{FF2B5EF4-FFF2-40B4-BE49-F238E27FC236}">
                <a16:creationId xmlns:a16="http://schemas.microsoft.com/office/drawing/2014/main" id="{74188D25-66BC-7742-AC9E-0B84D3F3DE3F}"/>
              </a:ext>
            </a:extLst>
          </p:cNvPr>
          <p:cNvSpPr>
            <a:spLocks noGrp="1"/>
          </p:cNvSpPr>
          <p:nvPr>
            <p:ph type="pic" sz="quarter" idx="42" hasCustomPrompt="1"/>
          </p:nvPr>
        </p:nvSpPr>
        <p:spPr>
          <a:xfrm>
            <a:off x="6929438" y="2790827"/>
            <a:ext cx="1357642" cy="1355725"/>
          </a:xfrm>
          <a:solidFill>
            <a:schemeClr val="tx1"/>
          </a:solidFill>
        </p:spPr>
        <p:txBody>
          <a:bodyPr anchor="ctr"/>
          <a:lstStyle>
            <a:lvl1pPr marL="0" indent="0" algn="ctr">
              <a:buNone/>
              <a:defRPr/>
            </a:lvl1pPr>
          </a:lstStyle>
          <a:p>
            <a:r>
              <a:rPr lang="en-US" dirty="0"/>
              <a:t>Icon or photo</a:t>
            </a:r>
          </a:p>
        </p:txBody>
      </p:sp>
      <p:sp>
        <p:nvSpPr>
          <p:cNvPr id="95" name="Picture Placeholder 21">
            <a:extLst>
              <a:ext uri="{FF2B5EF4-FFF2-40B4-BE49-F238E27FC236}">
                <a16:creationId xmlns:a16="http://schemas.microsoft.com/office/drawing/2014/main" id="{03FC524C-6AF5-0D41-B9C2-CB2AAF0257D3}"/>
              </a:ext>
            </a:extLst>
          </p:cNvPr>
          <p:cNvSpPr>
            <a:spLocks noGrp="1"/>
          </p:cNvSpPr>
          <p:nvPr>
            <p:ph type="pic" sz="quarter" idx="43" hasCustomPrompt="1"/>
          </p:nvPr>
        </p:nvSpPr>
        <p:spPr>
          <a:xfrm>
            <a:off x="8529638" y="2790827"/>
            <a:ext cx="1357642" cy="1355725"/>
          </a:xfrm>
          <a:solidFill>
            <a:schemeClr val="tx1"/>
          </a:solidFill>
        </p:spPr>
        <p:txBody>
          <a:bodyPr anchor="ctr"/>
          <a:lstStyle>
            <a:lvl1pPr marL="0" indent="0" algn="ctr">
              <a:buNone/>
              <a:defRPr/>
            </a:lvl1pPr>
          </a:lstStyle>
          <a:p>
            <a:r>
              <a:rPr lang="en-US" dirty="0"/>
              <a:t>Icon or photo</a:t>
            </a:r>
          </a:p>
        </p:txBody>
      </p:sp>
      <p:sp>
        <p:nvSpPr>
          <p:cNvPr id="96" name="Picture Placeholder 21">
            <a:extLst>
              <a:ext uri="{FF2B5EF4-FFF2-40B4-BE49-F238E27FC236}">
                <a16:creationId xmlns:a16="http://schemas.microsoft.com/office/drawing/2014/main" id="{38978075-D22C-7544-B9CA-A6826C982328}"/>
              </a:ext>
            </a:extLst>
          </p:cNvPr>
          <p:cNvSpPr>
            <a:spLocks noGrp="1"/>
          </p:cNvSpPr>
          <p:nvPr>
            <p:ph type="pic" sz="quarter" idx="44" hasCustomPrompt="1"/>
          </p:nvPr>
        </p:nvSpPr>
        <p:spPr>
          <a:xfrm>
            <a:off x="10129838" y="2790827"/>
            <a:ext cx="1357642" cy="1355725"/>
          </a:xfrm>
          <a:solidFill>
            <a:schemeClr val="tx1"/>
          </a:solidFill>
        </p:spPr>
        <p:txBody>
          <a:bodyPr anchor="ctr"/>
          <a:lstStyle>
            <a:lvl1pPr marL="0" indent="0" algn="ctr">
              <a:buNone/>
              <a:defRPr/>
            </a:lvl1pPr>
          </a:lstStyle>
          <a:p>
            <a:r>
              <a:rPr lang="en-US" dirty="0"/>
              <a:t>Icon or photo</a:t>
            </a:r>
          </a:p>
        </p:txBody>
      </p:sp>
      <p:sp>
        <p:nvSpPr>
          <p:cNvPr id="89" name="Picture Placeholder 21">
            <a:extLst>
              <a:ext uri="{FF2B5EF4-FFF2-40B4-BE49-F238E27FC236}">
                <a16:creationId xmlns:a16="http://schemas.microsoft.com/office/drawing/2014/main" id="{E66B47B6-07D9-CE46-A854-63C591154691}"/>
              </a:ext>
            </a:extLst>
          </p:cNvPr>
          <p:cNvSpPr>
            <a:spLocks noGrp="1"/>
          </p:cNvSpPr>
          <p:nvPr>
            <p:ph type="pic" sz="quarter" idx="38" hasCustomPrompt="1"/>
          </p:nvPr>
        </p:nvSpPr>
        <p:spPr>
          <a:xfrm>
            <a:off x="528638" y="2790827"/>
            <a:ext cx="1357642" cy="1355725"/>
          </a:xfrm>
          <a:solidFill>
            <a:schemeClr val="tx1"/>
          </a:solidFill>
        </p:spPr>
        <p:txBody>
          <a:bodyPr anchor="ctr"/>
          <a:lstStyle>
            <a:lvl1pPr marL="0" indent="0" algn="ctr">
              <a:buNone/>
              <a:defRPr/>
            </a:lvl1pPr>
          </a:lstStyle>
          <a:p>
            <a:r>
              <a:rPr lang="en-US" dirty="0"/>
              <a:t>Icon or photo</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Lorem ipsum dolor magna </a:t>
            </a:r>
            <a:r>
              <a:rPr lang="en-US" dirty="0" err="1"/>
              <a:t>aliqua</a:t>
            </a:r>
            <a:endParaRPr lang="en-US" dirty="0"/>
          </a:p>
        </p:txBody>
      </p:sp>
      <p:sp>
        <p:nvSpPr>
          <p:cNvPr id="4" name="Footer Placeholder 3"/>
          <p:cNvSpPr>
            <a:spLocks noGrp="1"/>
          </p:cNvSpPr>
          <p:nvPr>
            <p:ph type="ftr" sz="quarter" idx="11"/>
          </p:nvPr>
        </p:nvSpPr>
        <p:spPr>
          <a:xfrm>
            <a:off x="1034090" y="6347207"/>
            <a:ext cx="10624653" cy="248358"/>
          </a:xfrm>
          <a:prstGeom prst="rect">
            <a:avLst/>
          </a:prstGeom>
        </p:spPr>
        <p:txBody>
          <a:bodyPr/>
          <a:lstStyle/>
          <a:p>
            <a:r>
              <a:rPr lang="en-US" dirty="0"/>
              <a:t>©2020 Charles Schwab &amp; Co., Inc. (“Schwab”). All rights reserved. Member SIPC.</a:t>
            </a:r>
          </a:p>
        </p:txBody>
      </p:sp>
      <p:sp>
        <p:nvSpPr>
          <p:cNvPr id="5" name="Slide Number Placeholder 4"/>
          <p:cNvSpPr>
            <a:spLocks noGrp="1"/>
          </p:cNvSpPr>
          <p:nvPr>
            <p:ph type="sldNum" sz="quarter" idx="12"/>
          </p:nvPr>
        </p:nvSpPr>
        <p:spPr/>
        <p:txBody>
          <a:bodyPr/>
          <a:lstStyle/>
          <a:p>
            <a:fld id="{51C42D48-3D89-451C-9D14-12E9AAE2BFF0}" type="slidenum">
              <a:rPr lang="en-US" smtClean="0"/>
              <a:t>‹#›</a:t>
            </a:fld>
            <a:endParaRPr lang="en-US" dirty="0"/>
          </a:p>
        </p:txBody>
      </p:sp>
      <p:sp>
        <p:nvSpPr>
          <p:cNvPr id="29" name="Text Placeholder 5">
            <a:extLst>
              <a:ext uri="{FF2B5EF4-FFF2-40B4-BE49-F238E27FC236}">
                <a16:creationId xmlns:a16="http://schemas.microsoft.com/office/drawing/2014/main" id="{B1E5AED3-B6E7-2848-8C40-567355369C92}"/>
              </a:ext>
            </a:extLst>
          </p:cNvPr>
          <p:cNvSpPr>
            <a:spLocks noGrp="1"/>
          </p:cNvSpPr>
          <p:nvPr userDrawn="1">
            <p:ph type="body" sz="quarter" idx="22" hasCustomPrompt="1"/>
          </p:nvPr>
        </p:nvSpPr>
        <p:spPr>
          <a:xfrm>
            <a:off x="5286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30" name="Text Placeholder 5">
            <a:extLst>
              <a:ext uri="{FF2B5EF4-FFF2-40B4-BE49-F238E27FC236}">
                <a16:creationId xmlns:a16="http://schemas.microsoft.com/office/drawing/2014/main" id="{F149623A-1C02-E541-93BC-C7412F32A46B}"/>
              </a:ext>
            </a:extLst>
          </p:cNvPr>
          <p:cNvSpPr>
            <a:spLocks noGrp="1"/>
          </p:cNvSpPr>
          <p:nvPr userDrawn="1">
            <p:ph type="body" sz="quarter" idx="13" hasCustomPrompt="1"/>
          </p:nvPr>
        </p:nvSpPr>
        <p:spPr>
          <a:xfrm>
            <a:off x="528638" y="2064907"/>
            <a:ext cx="528778" cy="621144"/>
          </a:xfrm>
        </p:spPr>
        <p:txBody>
          <a:bodyPr>
            <a:noAutofit/>
          </a:bodyPr>
          <a:lstStyle>
            <a:lvl1pPr marL="0" indent="0">
              <a:buNone/>
              <a:defRPr sz="3600">
                <a:solidFill>
                  <a:schemeClr val="bg2"/>
                </a:solidFill>
                <a:latin typeface="+mn-lt"/>
              </a:defRPr>
            </a:lvl1pPr>
          </a:lstStyle>
          <a:p>
            <a:pPr lvl="0"/>
            <a:r>
              <a:rPr lang="en-US" dirty="0"/>
              <a:t>1</a:t>
            </a:r>
          </a:p>
        </p:txBody>
      </p:sp>
      <p:sp>
        <p:nvSpPr>
          <p:cNvPr id="32" name="Text Placeholder 5">
            <a:extLst>
              <a:ext uri="{FF2B5EF4-FFF2-40B4-BE49-F238E27FC236}">
                <a16:creationId xmlns:a16="http://schemas.microsoft.com/office/drawing/2014/main" id="{3BF26A24-2A14-934D-BBC1-562E8679B218}"/>
              </a:ext>
            </a:extLst>
          </p:cNvPr>
          <p:cNvSpPr>
            <a:spLocks noGrp="1"/>
          </p:cNvSpPr>
          <p:nvPr userDrawn="1">
            <p:ph type="body" sz="quarter" idx="24" hasCustomPrompt="1"/>
          </p:nvPr>
        </p:nvSpPr>
        <p:spPr>
          <a:xfrm>
            <a:off x="2128838" y="2064907"/>
            <a:ext cx="528778" cy="621144"/>
          </a:xfrm>
        </p:spPr>
        <p:txBody>
          <a:bodyPr>
            <a:noAutofit/>
          </a:bodyPr>
          <a:lstStyle>
            <a:lvl1pPr marL="0" indent="0">
              <a:buNone/>
              <a:defRPr sz="3600">
                <a:solidFill>
                  <a:schemeClr val="bg2"/>
                </a:solidFill>
                <a:latin typeface="+mn-lt"/>
              </a:defRPr>
            </a:lvl1pPr>
          </a:lstStyle>
          <a:p>
            <a:pPr lvl="0"/>
            <a:r>
              <a:rPr lang="en-US" dirty="0"/>
              <a:t>2</a:t>
            </a:r>
          </a:p>
        </p:txBody>
      </p:sp>
      <p:sp>
        <p:nvSpPr>
          <p:cNvPr id="34" name="Text Placeholder 5">
            <a:extLst>
              <a:ext uri="{FF2B5EF4-FFF2-40B4-BE49-F238E27FC236}">
                <a16:creationId xmlns:a16="http://schemas.microsoft.com/office/drawing/2014/main" id="{B30E0ADA-A196-AE4C-B8AD-51F9E95393CC}"/>
              </a:ext>
            </a:extLst>
          </p:cNvPr>
          <p:cNvSpPr>
            <a:spLocks noGrp="1"/>
          </p:cNvSpPr>
          <p:nvPr userDrawn="1">
            <p:ph type="body" sz="quarter" idx="26" hasCustomPrompt="1"/>
          </p:nvPr>
        </p:nvSpPr>
        <p:spPr>
          <a:xfrm>
            <a:off x="3729038" y="2064907"/>
            <a:ext cx="528778" cy="621144"/>
          </a:xfrm>
        </p:spPr>
        <p:txBody>
          <a:bodyPr>
            <a:noAutofit/>
          </a:bodyPr>
          <a:lstStyle>
            <a:lvl1pPr marL="0" indent="0">
              <a:buNone/>
              <a:defRPr sz="3600">
                <a:solidFill>
                  <a:schemeClr val="bg2"/>
                </a:solidFill>
                <a:latin typeface="+mn-lt"/>
              </a:defRPr>
            </a:lvl1pPr>
          </a:lstStyle>
          <a:p>
            <a:pPr lvl="0"/>
            <a:r>
              <a:rPr lang="en-US" dirty="0"/>
              <a:t>3</a:t>
            </a:r>
          </a:p>
        </p:txBody>
      </p:sp>
      <p:sp>
        <p:nvSpPr>
          <p:cNvPr id="36" name="Text Placeholder 5">
            <a:extLst>
              <a:ext uri="{FF2B5EF4-FFF2-40B4-BE49-F238E27FC236}">
                <a16:creationId xmlns:a16="http://schemas.microsoft.com/office/drawing/2014/main" id="{2377DC1F-5283-344E-8BE3-B8490B10946B}"/>
              </a:ext>
            </a:extLst>
          </p:cNvPr>
          <p:cNvSpPr>
            <a:spLocks noGrp="1"/>
          </p:cNvSpPr>
          <p:nvPr userDrawn="1">
            <p:ph type="body" sz="quarter" idx="28" hasCustomPrompt="1"/>
          </p:nvPr>
        </p:nvSpPr>
        <p:spPr>
          <a:xfrm>
            <a:off x="5329238" y="2064907"/>
            <a:ext cx="528778" cy="621144"/>
          </a:xfrm>
        </p:spPr>
        <p:txBody>
          <a:bodyPr>
            <a:noAutofit/>
          </a:bodyPr>
          <a:lstStyle>
            <a:lvl1pPr marL="0" indent="0">
              <a:buNone/>
              <a:defRPr sz="3600">
                <a:solidFill>
                  <a:schemeClr val="bg2"/>
                </a:solidFill>
                <a:latin typeface="+mn-lt"/>
              </a:defRPr>
            </a:lvl1pPr>
          </a:lstStyle>
          <a:p>
            <a:pPr lvl="0"/>
            <a:r>
              <a:rPr lang="en-US" dirty="0"/>
              <a:t>4</a:t>
            </a:r>
          </a:p>
        </p:txBody>
      </p:sp>
      <p:sp>
        <p:nvSpPr>
          <p:cNvPr id="74" name="Text Placeholder 5">
            <a:extLst>
              <a:ext uri="{FF2B5EF4-FFF2-40B4-BE49-F238E27FC236}">
                <a16:creationId xmlns:a16="http://schemas.microsoft.com/office/drawing/2014/main" id="{3DA35F45-C797-A447-8673-E7A35750BD47}"/>
              </a:ext>
            </a:extLst>
          </p:cNvPr>
          <p:cNvSpPr>
            <a:spLocks noGrp="1"/>
          </p:cNvSpPr>
          <p:nvPr>
            <p:ph type="body" sz="quarter" idx="29" hasCustomPrompt="1"/>
          </p:nvPr>
        </p:nvSpPr>
        <p:spPr>
          <a:xfrm>
            <a:off x="6929438" y="2064907"/>
            <a:ext cx="528778" cy="621144"/>
          </a:xfrm>
        </p:spPr>
        <p:txBody>
          <a:bodyPr>
            <a:noAutofit/>
          </a:bodyPr>
          <a:lstStyle>
            <a:lvl1pPr marL="0" indent="0">
              <a:buNone/>
              <a:defRPr sz="3600">
                <a:solidFill>
                  <a:schemeClr val="bg2"/>
                </a:solidFill>
                <a:latin typeface="+mn-lt"/>
              </a:defRPr>
            </a:lvl1pPr>
          </a:lstStyle>
          <a:p>
            <a:pPr lvl="0"/>
            <a:r>
              <a:rPr lang="en-US" dirty="0"/>
              <a:t>5</a:t>
            </a:r>
          </a:p>
        </p:txBody>
      </p:sp>
      <p:sp>
        <p:nvSpPr>
          <p:cNvPr id="75" name="Text Placeholder 5">
            <a:extLst>
              <a:ext uri="{FF2B5EF4-FFF2-40B4-BE49-F238E27FC236}">
                <a16:creationId xmlns:a16="http://schemas.microsoft.com/office/drawing/2014/main" id="{B4CCA01A-E687-6C4F-9BD9-0BE74938DB2A}"/>
              </a:ext>
            </a:extLst>
          </p:cNvPr>
          <p:cNvSpPr>
            <a:spLocks noGrp="1"/>
          </p:cNvSpPr>
          <p:nvPr>
            <p:ph type="body" sz="quarter" idx="30" hasCustomPrompt="1"/>
          </p:nvPr>
        </p:nvSpPr>
        <p:spPr>
          <a:xfrm>
            <a:off x="8529638" y="2064907"/>
            <a:ext cx="528778" cy="621144"/>
          </a:xfrm>
        </p:spPr>
        <p:txBody>
          <a:bodyPr>
            <a:noAutofit/>
          </a:bodyPr>
          <a:lstStyle>
            <a:lvl1pPr marL="0" indent="0">
              <a:buNone/>
              <a:defRPr sz="3600">
                <a:solidFill>
                  <a:schemeClr val="bg2"/>
                </a:solidFill>
                <a:latin typeface="+mn-lt"/>
              </a:defRPr>
            </a:lvl1pPr>
          </a:lstStyle>
          <a:p>
            <a:pPr lvl="0"/>
            <a:r>
              <a:rPr lang="en-US" dirty="0"/>
              <a:t>6</a:t>
            </a:r>
          </a:p>
        </p:txBody>
      </p:sp>
      <p:sp>
        <p:nvSpPr>
          <p:cNvPr id="76" name="Text Placeholder 5">
            <a:extLst>
              <a:ext uri="{FF2B5EF4-FFF2-40B4-BE49-F238E27FC236}">
                <a16:creationId xmlns:a16="http://schemas.microsoft.com/office/drawing/2014/main" id="{B8EBA8D4-10B5-E74D-BBF4-DC33E49AEEF9}"/>
              </a:ext>
            </a:extLst>
          </p:cNvPr>
          <p:cNvSpPr>
            <a:spLocks noGrp="1"/>
          </p:cNvSpPr>
          <p:nvPr>
            <p:ph type="body" sz="quarter" idx="31" hasCustomPrompt="1"/>
          </p:nvPr>
        </p:nvSpPr>
        <p:spPr>
          <a:xfrm>
            <a:off x="10129838" y="2064907"/>
            <a:ext cx="528778" cy="621144"/>
          </a:xfrm>
        </p:spPr>
        <p:txBody>
          <a:bodyPr>
            <a:noAutofit/>
          </a:bodyPr>
          <a:lstStyle>
            <a:lvl1pPr marL="0" indent="0">
              <a:buNone/>
              <a:defRPr sz="3600">
                <a:solidFill>
                  <a:schemeClr val="bg2"/>
                </a:solidFill>
                <a:latin typeface="+mn-lt"/>
              </a:defRPr>
            </a:lvl1pPr>
          </a:lstStyle>
          <a:p>
            <a:pPr lvl="0"/>
            <a:r>
              <a:rPr lang="en-US" dirty="0"/>
              <a:t>7</a:t>
            </a:r>
          </a:p>
        </p:txBody>
      </p:sp>
      <p:sp>
        <p:nvSpPr>
          <p:cNvPr id="80" name="Text Placeholder 5">
            <a:extLst>
              <a:ext uri="{FF2B5EF4-FFF2-40B4-BE49-F238E27FC236}">
                <a16:creationId xmlns:a16="http://schemas.microsoft.com/office/drawing/2014/main" id="{7F8F4024-A994-2647-A6BD-6FF221B9866F}"/>
              </a:ext>
            </a:extLst>
          </p:cNvPr>
          <p:cNvSpPr>
            <a:spLocks noGrp="1"/>
          </p:cNvSpPr>
          <p:nvPr>
            <p:ph type="body" sz="quarter" idx="32" hasCustomPrompt="1"/>
          </p:nvPr>
        </p:nvSpPr>
        <p:spPr>
          <a:xfrm>
            <a:off x="21288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1" name="Text Placeholder 5">
            <a:extLst>
              <a:ext uri="{FF2B5EF4-FFF2-40B4-BE49-F238E27FC236}">
                <a16:creationId xmlns:a16="http://schemas.microsoft.com/office/drawing/2014/main" id="{D3D57746-01A5-DC49-B9CB-A0614B85F1CC}"/>
              </a:ext>
            </a:extLst>
          </p:cNvPr>
          <p:cNvSpPr>
            <a:spLocks noGrp="1"/>
          </p:cNvSpPr>
          <p:nvPr>
            <p:ph type="body" sz="quarter" idx="33" hasCustomPrompt="1"/>
          </p:nvPr>
        </p:nvSpPr>
        <p:spPr>
          <a:xfrm>
            <a:off x="37290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2" name="Text Placeholder 5">
            <a:extLst>
              <a:ext uri="{FF2B5EF4-FFF2-40B4-BE49-F238E27FC236}">
                <a16:creationId xmlns:a16="http://schemas.microsoft.com/office/drawing/2014/main" id="{8DBD362E-8A46-B74E-86C7-5F454831EE4C}"/>
              </a:ext>
            </a:extLst>
          </p:cNvPr>
          <p:cNvSpPr>
            <a:spLocks noGrp="1"/>
          </p:cNvSpPr>
          <p:nvPr>
            <p:ph type="body" sz="quarter" idx="34" hasCustomPrompt="1"/>
          </p:nvPr>
        </p:nvSpPr>
        <p:spPr>
          <a:xfrm>
            <a:off x="53292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3" name="Text Placeholder 5">
            <a:extLst>
              <a:ext uri="{FF2B5EF4-FFF2-40B4-BE49-F238E27FC236}">
                <a16:creationId xmlns:a16="http://schemas.microsoft.com/office/drawing/2014/main" id="{A8623174-2722-AB40-932F-56067E4E6468}"/>
              </a:ext>
            </a:extLst>
          </p:cNvPr>
          <p:cNvSpPr>
            <a:spLocks noGrp="1"/>
          </p:cNvSpPr>
          <p:nvPr>
            <p:ph type="body" sz="quarter" idx="35" hasCustomPrompt="1"/>
          </p:nvPr>
        </p:nvSpPr>
        <p:spPr>
          <a:xfrm>
            <a:off x="69294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4" name="Text Placeholder 5">
            <a:extLst>
              <a:ext uri="{FF2B5EF4-FFF2-40B4-BE49-F238E27FC236}">
                <a16:creationId xmlns:a16="http://schemas.microsoft.com/office/drawing/2014/main" id="{DE8FBDE8-AF6D-B942-99D1-5B66E9BD1380}"/>
              </a:ext>
            </a:extLst>
          </p:cNvPr>
          <p:cNvSpPr>
            <a:spLocks noGrp="1"/>
          </p:cNvSpPr>
          <p:nvPr>
            <p:ph type="body" sz="quarter" idx="36" hasCustomPrompt="1"/>
          </p:nvPr>
        </p:nvSpPr>
        <p:spPr>
          <a:xfrm>
            <a:off x="85296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
        <p:nvSpPr>
          <p:cNvPr id="85" name="Text Placeholder 5">
            <a:extLst>
              <a:ext uri="{FF2B5EF4-FFF2-40B4-BE49-F238E27FC236}">
                <a16:creationId xmlns:a16="http://schemas.microsoft.com/office/drawing/2014/main" id="{8D68263E-E591-3643-A165-E0AE9C35DC34}"/>
              </a:ext>
            </a:extLst>
          </p:cNvPr>
          <p:cNvSpPr>
            <a:spLocks noGrp="1"/>
          </p:cNvSpPr>
          <p:nvPr>
            <p:ph type="body" sz="quarter" idx="37" hasCustomPrompt="1"/>
          </p:nvPr>
        </p:nvSpPr>
        <p:spPr>
          <a:xfrm>
            <a:off x="10129838" y="4251430"/>
            <a:ext cx="1357312" cy="1335186"/>
          </a:xfrm>
        </p:spPr>
        <p:txBody>
          <a:bodyPr anchor="t">
            <a:normAutofit/>
          </a:bodyPr>
          <a:lstStyle>
            <a:lvl1pPr marL="0" indent="0">
              <a:buNone/>
              <a:defRPr sz="1200">
                <a:solidFill>
                  <a:schemeClr val="bg1"/>
                </a:solidFill>
              </a:defRPr>
            </a:lvl1pPr>
          </a:lstStyle>
          <a:p>
            <a:pPr lvl="0"/>
            <a:r>
              <a:rPr lang="en-US" dirty="0"/>
              <a:t>Lorem ipsum dolor magna </a:t>
            </a:r>
            <a:r>
              <a:rPr lang="en-US" dirty="0" err="1"/>
              <a:t>aliqua</a:t>
            </a:r>
            <a:r>
              <a:rPr lang="en-US" dirty="0"/>
              <a:t>. Duis </a:t>
            </a:r>
            <a:r>
              <a:rPr lang="en-US" dirty="0" err="1"/>
              <a:t>aute</a:t>
            </a:r>
            <a:r>
              <a:rPr lang="en-US" dirty="0"/>
              <a:t> </a:t>
            </a:r>
            <a:r>
              <a:rPr lang="en-US" dirty="0" err="1"/>
              <a:t>irure</a:t>
            </a:r>
            <a:r>
              <a:rPr lang="en-US" dirty="0"/>
              <a:t>.</a:t>
            </a:r>
          </a:p>
        </p:txBody>
      </p:sp>
    </p:spTree>
    <p:extLst>
      <p:ext uri="{BB962C8B-B14F-4D97-AF65-F5344CB8AC3E}">
        <p14:creationId xmlns:p14="http://schemas.microsoft.com/office/powerpoint/2010/main" val="1235977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re Blue Offset">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D67791-E8B4-E441-9D01-69433D1E1F3B}"/>
              </a:ext>
            </a:extLst>
          </p:cNvPr>
          <p:cNvSpPr/>
          <p:nvPr userDrawn="1"/>
        </p:nvSpPr>
        <p:spPr>
          <a:xfrm>
            <a:off x="550819" y="832104"/>
            <a:ext cx="5440680" cy="5440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7">
            <a:extLst>
              <a:ext uri="{FF2B5EF4-FFF2-40B4-BE49-F238E27FC236}">
                <a16:creationId xmlns:a16="http://schemas.microsoft.com/office/drawing/2014/main" id="{07F5DD19-5793-CD4D-A68A-668BCF3D88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081818" y="3851854"/>
            <a:ext cx="4318000" cy="2590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ooter Placeholder 25">
            <a:extLst>
              <a:ext uri="{FF2B5EF4-FFF2-40B4-BE49-F238E27FC236}">
                <a16:creationId xmlns:a16="http://schemas.microsoft.com/office/drawing/2014/main" id="{7ABC020B-31C0-024C-8994-B9BA49EC921E}"/>
              </a:ext>
            </a:extLst>
          </p:cNvPr>
          <p:cNvSpPr>
            <a:spLocks noGrp="1"/>
          </p:cNvSpPr>
          <p:nvPr>
            <p:ph type="ftr" sz="quarter" idx="13"/>
          </p:nvPr>
        </p:nvSpPr>
        <p:spPr>
          <a:xfrm>
            <a:off x="552828" y="6436585"/>
            <a:ext cx="4651690" cy="248358"/>
          </a:xfrm>
        </p:spPr>
        <p:txBody>
          <a:bodyPr/>
          <a:lstStyle>
            <a:lvl1pPr algn="l">
              <a:defRPr>
                <a:solidFill>
                  <a:schemeClr val="bg1"/>
                </a:solidFill>
              </a:defRPr>
            </a:lvl1pPr>
          </a:lstStyle>
          <a:p>
            <a:r>
              <a:rPr lang="en-US" dirty="0">
                <a:solidFill>
                  <a:schemeClr val="bg1"/>
                </a:solidFill>
              </a:rPr>
              <a:t>©2020 Charles Schwab &amp; Co., Inc. (“Schwab”). All rights reserved. Member SIPC.</a:t>
            </a:r>
          </a:p>
        </p:txBody>
      </p:sp>
      <p:sp>
        <p:nvSpPr>
          <p:cNvPr id="7" name="Text Placeholder 6">
            <a:extLst>
              <a:ext uri="{FF2B5EF4-FFF2-40B4-BE49-F238E27FC236}">
                <a16:creationId xmlns:a16="http://schemas.microsoft.com/office/drawing/2014/main" id="{9DF92F17-1444-0A4D-8D8E-886F6884BF79}"/>
              </a:ext>
            </a:extLst>
          </p:cNvPr>
          <p:cNvSpPr>
            <a:spLocks noGrp="1"/>
          </p:cNvSpPr>
          <p:nvPr>
            <p:ph type="body" sz="quarter" idx="14" hasCustomPrompt="1"/>
          </p:nvPr>
        </p:nvSpPr>
        <p:spPr>
          <a:xfrm>
            <a:off x="913613" y="474196"/>
            <a:ext cx="5440680" cy="5440680"/>
          </a:xfrm>
          <a:ln w="38100">
            <a:solidFill>
              <a:schemeClr val="tx2"/>
            </a:solidFill>
          </a:ln>
        </p:spPr>
        <p:txBody>
          <a:bodyPr lIns="274320" tIns="274320" rIns="365760" bIns="274320" anchor="b">
            <a:normAutofit/>
          </a:bodyPr>
          <a:lstStyle>
            <a:lvl1pPr marL="0" indent="0">
              <a:lnSpc>
                <a:spcPct val="90000"/>
              </a:lnSpc>
              <a:spcBef>
                <a:spcPts val="0"/>
              </a:spcBef>
              <a:buNone/>
              <a:defRPr sz="4800">
                <a:solidFill>
                  <a:schemeClr val="bg1"/>
                </a:solidFill>
              </a:defRPr>
            </a:lvl1pPr>
            <a:lvl2pPr marL="288925" indent="0">
              <a:buNone/>
              <a:defRPr>
                <a:solidFill>
                  <a:schemeClr val="bg1"/>
                </a:solidFill>
              </a:defRPr>
            </a:lvl2pPr>
            <a:lvl3pPr marL="573088" indent="0">
              <a:buNone/>
              <a:defRPr>
                <a:solidFill>
                  <a:schemeClr val="bg1"/>
                </a:solidFill>
              </a:defRPr>
            </a:lvl3pPr>
            <a:lvl4pPr marL="0" indent="0">
              <a:buNone/>
              <a:defRPr>
                <a:solidFill>
                  <a:schemeClr val="bg1"/>
                </a:solidFill>
              </a:defRPr>
            </a:lvl4pPr>
            <a:lvl5pPr marL="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a:t>
            </a:r>
          </a:p>
        </p:txBody>
      </p:sp>
    </p:spTree>
    <p:extLst>
      <p:ext uri="{BB962C8B-B14F-4D97-AF65-F5344CB8AC3E}">
        <p14:creationId xmlns:p14="http://schemas.microsoft.com/office/powerpoint/2010/main" val="1903716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Quo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842FF8-D052-3247-8B68-EA0605B52F00}"/>
              </a:ext>
            </a:extLst>
          </p:cNvPr>
          <p:cNvSpPr/>
          <p:nvPr userDrawn="1"/>
        </p:nvSpPr>
        <p:spPr>
          <a:xfrm>
            <a:off x="401485" y="352323"/>
            <a:ext cx="11380839" cy="598129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49" y="1208278"/>
            <a:ext cx="9148491" cy="2971800"/>
          </a:xfrm>
        </p:spPr>
        <p:txBody>
          <a:bodyPr anchor="b">
            <a:normAutofit/>
          </a:bodyPr>
          <a:lstStyle>
            <a:lvl1pPr marL="288925" indent="-285750">
              <a:tabLst/>
              <a:defRPr sz="5400">
                <a:solidFill>
                  <a:schemeClr val="bg1"/>
                </a:solidFill>
              </a:defRPr>
            </a:lvl1pPr>
          </a:lstStyle>
          <a:p>
            <a:r>
              <a:rPr lang="en-US" dirty="0"/>
              <a:t>“Lorem ipsum dolor sit </a:t>
            </a:r>
            <a:r>
              <a:rPr lang="en-US" dirty="0" err="1"/>
              <a:t>amet</a:t>
            </a:r>
            <a:r>
              <a:rPr lang="en-US" dirty="0"/>
              <a:t>, </a:t>
            </a:r>
            <a:r>
              <a:rPr lang="en-US" dirty="0" err="1"/>
              <a:t>consectetur</a:t>
            </a:r>
            <a:r>
              <a:rPr lang="en-US" dirty="0"/>
              <a:t>.”</a:t>
            </a:r>
          </a:p>
        </p:txBody>
      </p:sp>
      <p:sp>
        <p:nvSpPr>
          <p:cNvPr id="3" name="Text Placeholder 2"/>
          <p:cNvSpPr>
            <a:spLocks noGrp="1"/>
          </p:cNvSpPr>
          <p:nvPr>
            <p:ph type="body" idx="1" hasCustomPrompt="1"/>
          </p:nvPr>
        </p:nvSpPr>
        <p:spPr>
          <a:xfrm>
            <a:off x="1134857" y="4616066"/>
            <a:ext cx="8847024" cy="1215933"/>
          </a:xfrm>
        </p:spPr>
        <p:txBody>
          <a:bodyPr anchor="t">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Footer Placeholder 2">
            <a:extLst>
              <a:ext uri="{FF2B5EF4-FFF2-40B4-BE49-F238E27FC236}">
                <a16:creationId xmlns:a16="http://schemas.microsoft.com/office/drawing/2014/main" id="{3EF70F1E-3102-E942-A66C-28AC3883CACF}"/>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©2024 Schwab Retirement Plan Services, Inc. All rights reserved.</a:t>
            </a:r>
          </a:p>
        </p:txBody>
      </p:sp>
    </p:spTree>
    <p:extLst>
      <p:ext uri="{BB962C8B-B14F-4D97-AF65-F5344CB8AC3E}">
        <p14:creationId xmlns:p14="http://schemas.microsoft.com/office/powerpoint/2010/main" val="4032220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tandard Mark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D83922-985B-CF42-ABFD-0F55699CDE62}"/>
              </a:ext>
            </a:extLst>
          </p:cNvPr>
          <p:cNvSpPr/>
          <p:nvPr userDrawn="1"/>
        </p:nvSpPr>
        <p:spPr>
          <a:xfrm>
            <a:off x="401485" y="352323"/>
            <a:ext cx="11380839" cy="598129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417768D2-812A-524B-B179-DA148BD207CD}"/>
              </a:ext>
            </a:extLst>
          </p:cNvPr>
          <p:cNvSpPr>
            <a:spLocks noGrp="1"/>
          </p:cNvSpPr>
          <p:nvPr>
            <p:ph type="body" idx="13" hasCustomPrompt="1"/>
          </p:nvPr>
        </p:nvSpPr>
        <p:spPr>
          <a:xfrm>
            <a:off x="1871946" y="2972124"/>
            <a:ext cx="653142" cy="653143"/>
          </a:xfrm>
          <a:noFill/>
          <a:ln w="28575">
            <a:solidFill>
              <a:schemeClr val="tx2"/>
            </a:solidFill>
          </a:ln>
        </p:spPr>
        <p:txBody>
          <a:bodyPr anchor="ct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t>
            </a:r>
          </a:p>
        </p:txBody>
      </p:sp>
      <p:sp>
        <p:nvSpPr>
          <p:cNvPr id="3" name="Text Placeholder 2"/>
          <p:cNvSpPr>
            <a:spLocks noGrp="1"/>
          </p:cNvSpPr>
          <p:nvPr>
            <p:ph type="body" idx="1" hasCustomPrompt="1"/>
          </p:nvPr>
        </p:nvSpPr>
        <p:spPr>
          <a:xfrm>
            <a:off x="2809461" y="2541006"/>
            <a:ext cx="8537988" cy="1500187"/>
          </a:xfrm>
        </p:spPr>
        <p:txBody>
          <a:bodyPr anchor="ctr">
            <a:normAutofit/>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title or divider page.</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8" name="Footer Placeholder 2">
            <a:extLst>
              <a:ext uri="{FF2B5EF4-FFF2-40B4-BE49-F238E27FC236}">
                <a16:creationId xmlns:a16="http://schemas.microsoft.com/office/drawing/2014/main" id="{1E7AED08-9A5D-5A4C-8D6D-1933F41021E5}"/>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©2023 Schwab Retirement Plan Services, Inc. All rights reserved.</a:t>
            </a:r>
          </a:p>
        </p:txBody>
      </p:sp>
    </p:spTree>
    <p:extLst>
      <p:ext uri="{BB962C8B-B14F-4D97-AF65-F5344CB8AC3E}">
        <p14:creationId xmlns:p14="http://schemas.microsoft.com/office/powerpoint/2010/main" val="1620304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Divider Core Blue Mark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3EA3A08-02E7-F743-9E3B-CD942019FA44}"/>
              </a:ext>
            </a:extLst>
          </p:cNvPr>
          <p:cNvSpPr/>
          <p:nvPr userDrawn="1"/>
        </p:nvSpPr>
        <p:spPr>
          <a:xfrm>
            <a:off x="401485" y="352323"/>
            <a:ext cx="11380839" cy="5981290"/>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1850" y="3401034"/>
            <a:ext cx="10515600" cy="2518503"/>
          </a:xfrm>
        </p:spPr>
        <p:txBody>
          <a:bodyPr anchor="t"/>
          <a:lstStyle>
            <a:lvl1pPr>
              <a:defRPr sz="6000">
                <a:solidFill>
                  <a:schemeClr val="bg1"/>
                </a:solidFill>
              </a:defRPr>
            </a:lvl1pPr>
          </a:lstStyle>
          <a:p>
            <a:r>
              <a:rPr lang="en-US" dirty="0"/>
              <a:t>Divider page.</a:t>
            </a:r>
            <a:br>
              <a:rPr lang="en-US" dirty="0"/>
            </a:br>
            <a:r>
              <a:rPr lang="en-US" dirty="0"/>
              <a:t>Lorem ipsum dolor</a:t>
            </a:r>
          </a:p>
        </p:txBody>
      </p:sp>
      <p:sp>
        <p:nvSpPr>
          <p:cNvPr id="3" name="Text Placeholder 2"/>
          <p:cNvSpPr>
            <a:spLocks noGrp="1"/>
          </p:cNvSpPr>
          <p:nvPr>
            <p:ph type="body" idx="1" hasCustomPrompt="1"/>
          </p:nvPr>
        </p:nvSpPr>
        <p:spPr>
          <a:xfrm>
            <a:off x="831850" y="1818763"/>
            <a:ext cx="10515600" cy="1500187"/>
          </a:xfrm>
        </p:spPr>
        <p:txBody>
          <a:bodyPr anchor="b">
            <a:normAutofit/>
          </a:bodyPr>
          <a:lstStyle>
            <a:lvl1pPr marL="0" indent="0">
              <a:buNone/>
              <a:defRPr sz="3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00</a:t>
            </a:r>
          </a:p>
        </p:txBody>
      </p:sp>
      <p:sp>
        <p:nvSpPr>
          <p:cNvPr id="6" name="Slide Number Placeholder 5"/>
          <p:cNvSpPr>
            <a:spLocks noGrp="1"/>
          </p:cNvSpPr>
          <p:nvPr>
            <p:ph type="sldNum" sz="quarter" idx="12"/>
          </p:nvPr>
        </p:nvSpPr>
        <p:spPr>
          <a:solidFill>
            <a:schemeClr val="tx2"/>
          </a:solidFill>
        </p:spPr>
        <p:txBody>
          <a:bodyPr/>
          <a:lstStyle/>
          <a:p>
            <a:fld id="{51C42D48-3D89-451C-9D14-12E9AAE2BFF0}" type="slidenum">
              <a:rPr lang="en-US" smtClean="0"/>
              <a:t>‹#›</a:t>
            </a:fld>
            <a:endParaRPr lang="en-US" dirty="0"/>
          </a:p>
        </p:txBody>
      </p:sp>
      <p:sp>
        <p:nvSpPr>
          <p:cNvPr id="7" name="Footer Placeholder 2">
            <a:extLst>
              <a:ext uri="{FF2B5EF4-FFF2-40B4-BE49-F238E27FC236}">
                <a16:creationId xmlns:a16="http://schemas.microsoft.com/office/drawing/2014/main" id="{7CA11643-A929-C549-A3E9-F041F338DA45}"/>
              </a:ext>
            </a:extLst>
          </p:cNvPr>
          <p:cNvSpPr>
            <a:spLocks noGrp="1"/>
          </p:cNvSpPr>
          <p:nvPr>
            <p:ph type="ftr" sz="quarter" idx="10"/>
          </p:nvPr>
        </p:nvSpPr>
        <p:spPr>
          <a:xfrm>
            <a:off x="1034090" y="6347207"/>
            <a:ext cx="10624653" cy="248358"/>
          </a:xfrm>
        </p:spPr>
        <p:txBody>
          <a:bodyPr/>
          <a:lstStyle>
            <a:lvl1pPr>
              <a:defRPr>
                <a:solidFill>
                  <a:schemeClr val="bg2"/>
                </a:solidFill>
              </a:defRPr>
            </a:lvl1pPr>
          </a:lstStyle>
          <a:p>
            <a:r>
              <a:rPr lang="en-US" dirty="0"/>
              <a:t>©2023 Schwab Retirement Plan Services, Inc. All rights reserved.</a:t>
            </a:r>
          </a:p>
        </p:txBody>
      </p:sp>
    </p:spTree>
    <p:extLst>
      <p:ext uri="{BB962C8B-B14F-4D97-AF65-F5344CB8AC3E}">
        <p14:creationId xmlns:p14="http://schemas.microsoft.com/office/powerpoint/2010/main" val="1347733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2701" y="443499"/>
            <a:ext cx="11102293" cy="846797"/>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42700" y="1416320"/>
            <a:ext cx="11102293" cy="4504710"/>
          </a:xfrm>
          <a:prstGeom prst="rect">
            <a:avLst/>
          </a:prstGeom>
          <a:noFill/>
          <a:ln>
            <a:noFill/>
          </a:ln>
        </p:spPr>
        <p:txBody>
          <a:bodyPr vert="horz" lIns="0" tIns="54864" rIns="0" bIns="0" rtlCol="0">
            <a:normAutofit/>
          </a:bodyPr>
          <a:lstStyle/>
          <a:p>
            <a:pPr lvl="0"/>
            <a:r>
              <a:rPr lang="en-US" dirty="0"/>
              <a:t>Click to edit Master text styles</a:t>
            </a:r>
          </a:p>
          <a:p>
            <a:pPr lvl="1"/>
            <a:r>
              <a:rPr lang="en-US" dirty="0"/>
              <a:t>Second level</a:t>
            </a:r>
          </a:p>
          <a:p>
            <a:pPr lvl="2"/>
            <a:r>
              <a:rPr lang="en-US" dirty="0"/>
              <a:t>Third level</a:t>
            </a:r>
          </a:p>
          <a:p>
            <a:pPr lvl="5"/>
            <a:endParaRPr lang="en-US" dirty="0"/>
          </a:p>
        </p:txBody>
      </p:sp>
      <p:sp>
        <p:nvSpPr>
          <p:cNvPr id="5" name="Footer Placeholder 4"/>
          <p:cNvSpPr>
            <a:spLocks noGrp="1"/>
          </p:cNvSpPr>
          <p:nvPr>
            <p:ph type="ftr" sz="quarter" idx="3"/>
          </p:nvPr>
        </p:nvSpPr>
        <p:spPr>
          <a:xfrm>
            <a:off x="1034090" y="6347207"/>
            <a:ext cx="10624653" cy="248358"/>
          </a:xfrm>
          <a:prstGeom prst="rect">
            <a:avLst/>
          </a:prstGeom>
        </p:spPr>
        <p:txBody>
          <a:bodyPr vert="horz" lIns="0" tIns="0" rIns="0" bIns="0" rtlCol="0" anchor="b" anchorCtr="0"/>
          <a:lstStyle>
            <a:lvl1pPr algn="r">
              <a:defRPr sz="800">
                <a:solidFill>
                  <a:schemeClr val="bg2"/>
                </a:solidFill>
              </a:defRPr>
            </a:lvl1pPr>
          </a:lstStyle>
          <a:p>
            <a:r>
              <a:rPr lang="en-US" dirty="0"/>
              <a:t>©2024 Schwab Retirement Plan Services, Inc. All rights reserved.</a:t>
            </a:r>
          </a:p>
        </p:txBody>
      </p:sp>
      <p:sp>
        <p:nvSpPr>
          <p:cNvPr id="6" name="Slide Number Placeholder 5"/>
          <p:cNvSpPr>
            <a:spLocks noGrp="1"/>
          </p:cNvSpPr>
          <p:nvPr>
            <p:ph type="sldNum" sz="quarter" idx="4"/>
          </p:nvPr>
        </p:nvSpPr>
        <p:spPr>
          <a:xfrm>
            <a:off x="11799796" y="6341110"/>
            <a:ext cx="392204" cy="384810"/>
          </a:xfrm>
          <a:prstGeom prst="rect">
            <a:avLst/>
          </a:prstGeom>
          <a:solidFill>
            <a:schemeClr val="tx2"/>
          </a:solidFill>
        </p:spPr>
        <p:txBody>
          <a:bodyPr vert="horz" lIns="0" tIns="0" rIns="0" bIns="0" rtlCol="0" anchor="ctr" anchorCtr="0"/>
          <a:lstStyle>
            <a:lvl1pPr algn="ctr">
              <a:defRPr sz="1000">
                <a:solidFill>
                  <a:schemeClr val="bg1"/>
                </a:solidFill>
              </a:defRPr>
            </a:lvl1pPr>
          </a:lstStyle>
          <a:p>
            <a:fld id="{51C42D48-3D89-451C-9D14-12E9AAE2BFF0}" type="slidenum">
              <a:rPr lang="en-US" smtClean="0"/>
              <a:pPr/>
              <a:t>‹#›</a:t>
            </a:fld>
            <a:endParaRPr lang="en-US" dirty="0"/>
          </a:p>
        </p:txBody>
      </p:sp>
      <p:sp>
        <p:nvSpPr>
          <p:cNvPr id="7" name="TextBox 6">
            <a:extLst>
              <a:ext uri="{FF2B5EF4-FFF2-40B4-BE49-F238E27FC236}">
                <a16:creationId xmlns:a16="http://schemas.microsoft.com/office/drawing/2014/main" id="{84B6C447-3644-462D-7488-9680B7694D48}"/>
              </a:ext>
            </a:extLst>
          </p:cNvPr>
          <p:cNvSpPr txBox="1"/>
          <p:nvPr userDrawn="1">
            <p:extLst>
              <p:ext uri="{1162E1C5-73C7-4A58-AE30-91384D911F3F}">
                <p184:classification xmlns:p184="http://schemas.microsoft.com/office/powerpoint/2018/4/main" val="ftr"/>
              </p:ext>
            </p:extLst>
          </p:nvPr>
        </p:nvSpPr>
        <p:spPr>
          <a:xfrm>
            <a:off x="63500" y="6642100"/>
            <a:ext cx="1676400"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ea typeface="Calibri" panose="020F0502020204030204" pitchFamily="34" charset="0"/>
                <a:cs typeface="Calibri" panose="020F0502020204030204" pitchFamily="34" charset="0"/>
              </a:rPr>
              <a:t>   Classification: Schwab Internal</a:t>
            </a:r>
          </a:p>
        </p:txBody>
      </p:sp>
    </p:spTree>
    <p:extLst>
      <p:ext uri="{BB962C8B-B14F-4D97-AF65-F5344CB8AC3E}">
        <p14:creationId xmlns:p14="http://schemas.microsoft.com/office/powerpoint/2010/main" val="2735942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7013" indent="-227013" algn="l" defTabSz="914400" rtl="0" eaLnBrk="1" latinLnBrk="0" hangingPunct="1">
        <a:lnSpc>
          <a:spcPct val="95000"/>
        </a:lnSpc>
        <a:spcBef>
          <a:spcPts val="1000"/>
        </a:spcBef>
        <a:buClr>
          <a:schemeClr val="tx2"/>
        </a:buClr>
        <a:buSzPct val="80000"/>
        <a:buFont typeface="Wingdings" panose="05000000000000000000" pitchFamily="2" charset="2"/>
        <a:buChar char="§"/>
        <a:defRPr sz="2000" kern="1200">
          <a:solidFill>
            <a:schemeClr val="tx1"/>
          </a:solidFill>
          <a:latin typeface="+mn-lt"/>
          <a:ea typeface="+mn-ea"/>
          <a:cs typeface="+mn-cs"/>
        </a:defRPr>
      </a:lvl1pPr>
      <a:lvl2pPr marL="514350" indent="-225425"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2pPr>
      <a:lvl3pPr marL="801688" indent="-228600" algn="l" defTabSz="914400" rtl="0" eaLnBrk="1" latinLnBrk="0" hangingPunct="1">
        <a:lnSpc>
          <a:spcPct val="90000"/>
        </a:lnSpc>
        <a:spcBef>
          <a:spcPts val="1000"/>
        </a:spcBef>
        <a:buClr>
          <a:schemeClr val="bg2"/>
        </a:buClr>
        <a:buFont typeface="Charles Modern" panose="020B0503040503020204" pitchFamily="34" charset="0"/>
        <a:buChar char="–"/>
        <a:defRPr sz="1800" kern="1200">
          <a:solidFill>
            <a:schemeClr val="tx1"/>
          </a:solidFill>
          <a:latin typeface="+mn-lt"/>
          <a:ea typeface="+mn-ea"/>
          <a:cs typeface="+mn-cs"/>
        </a:defRPr>
      </a:lvl3pPr>
      <a:lvl4pPr marL="1588" indent="-1588" algn="l" defTabSz="914400" rtl="0" eaLnBrk="1" latinLnBrk="0" hangingPunct="1">
        <a:lnSpc>
          <a:spcPct val="90000"/>
        </a:lnSpc>
        <a:spcBef>
          <a:spcPts val="2400"/>
        </a:spcBef>
        <a:buFont typeface="Arial" panose="020B0604020202020204" pitchFamily="34" charset="0"/>
        <a:buChar char="​"/>
        <a:defRPr sz="2400" kern="1200">
          <a:solidFill>
            <a:schemeClr val="tx1"/>
          </a:solidFill>
          <a:latin typeface="+mn-lt"/>
          <a:ea typeface="+mn-ea"/>
          <a:cs typeface="+mn-cs"/>
        </a:defRPr>
      </a:lvl4pPr>
      <a:lvl5pPr marL="1588" indent="-1588" algn="l" defTabSz="914400" rtl="0" eaLnBrk="1" latinLnBrk="0" hangingPunct="1">
        <a:lnSpc>
          <a:spcPct val="90000"/>
        </a:lnSpc>
        <a:spcBef>
          <a:spcPts val="1800"/>
        </a:spcBef>
        <a:buFont typeface="Arial" panose="020B0604020202020204" pitchFamily="34" charset="0"/>
        <a:buChar char="​"/>
        <a:defRPr sz="2800" kern="1200" baseline="0">
          <a:solidFill>
            <a:schemeClr val="tx1"/>
          </a:solidFill>
          <a:latin typeface="+mn-lt"/>
          <a:ea typeface="+mn-ea"/>
          <a:cs typeface="+mn-cs"/>
        </a:defRPr>
      </a:lvl5pPr>
      <a:lvl6pPr marL="0" indent="1588" algn="l" defTabSz="914400" rtl="0" eaLnBrk="1" latinLnBrk="0" hangingPunct="1">
        <a:lnSpc>
          <a:spcPct val="98000"/>
        </a:lnSpc>
        <a:spcBef>
          <a:spcPts val="0"/>
        </a:spcBef>
        <a:buFont typeface="Arial" panose="020B0604020202020204" pitchFamily="34" charset="0"/>
        <a:buChar char="​"/>
        <a:defRPr sz="1600" kern="1200">
          <a:solidFill>
            <a:schemeClr val="tx1"/>
          </a:solidFill>
          <a:latin typeface="+mn-lt"/>
          <a:ea typeface="+mn-ea"/>
          <a:cs typeface="+mn-cs"/>
        </a:defRPr>
      </a:lvl6pPr>
      <a:lvl7pPr marL="1588" indent="-1588" algn="l" defTabSz="914400" rtl="0" eaLnBrk="1" latinLnBrk="0" hangingPunct="1">
        <a:lnSpc>
          <a:spcPct val="90000"/>
        </a:lnSpc>
        <a:spcBef>
          <a:spcPts val="1000"/>
        </a:spcBef>
        <a:buFont typeface="Arial" panose="020B0604020202020204" pitchFamily="34" charset="0"/>
        <a:buChar char="​"/>
        <a:defRPr sz="2000" b="0" kern="1200">
          <a:solidFill>
            <a:schemeClr val="tx2"/>
          </a:solidFill>
          <a:latin typeface="+mn-lt"/>
          <a:ea typeface="+mn-ea"/>
          <a:cs typeface="+mn-cs"/>
        </a:defRPr>
      </a:lvl7pPr>
      <a:lvl8pPr marL="0" indent="1588" algn="l" defTabSz="914400" rtl="0" eaLnBrk="1" latinLnBrk="0" hangingPunct="1">
        <a:lnSpc>
          <a:spcPct val="90000"/>
        </a:lnSpc>
        <a:spcBef>
          <a:spcPts val="0"/>
        </a:spcBef>
        <a:buFont typeface="Arial" panose="020B0604020202020204" pitchFamily="34" charset="0"/>
        <a:buChar char="​"/>
        <a:defRPr sz="1800" kern="1200" cap="none" baseline="0">
          <a:solidFill>
            <a:schemeClr val="tx1"/>
          </a:solidFill>
          <a:latin typeface="+mn-lt"/>
          <a:ea typeface="+mn-ea"/>
          <a:cs typeface="+mn-cs"/>
        </a:defRPr>
      </a:lvl8pPr>
      <a:lvl9pPr marL="1588" indent="-1588" algn="l" defTabSz="914400" rtl="0" eaLnBrk="1" latinLnBrk="0" hangingPunct="1">
        <a:lnSpc>
          <a:spcPct val="75000"/>
        </a:lnSpc>
        <a:spcBef>
          <a:spcPts val="1800"/>
        </a:spcBef>
        <a:buFont typeface="Arial" panose="020B0604020202020204" pitchFamily="34" charset="0"/>
        <a:buChar char="​"/>
        <a:defRPr sz="5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3.jpeg"/><Relationship Id="rId7" Type="http://schemas.openxmlformats.org/officeDocument/2006/relationships/image" Target="../media/image35.sv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6.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7.jpeg"/><Relationship Id="rId7" Type="http://schemas.openxmlformats.org/officeDocument/2006/relationships/image" Target="../media/image39.sv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jpeg"/><Relationship Id="rId7"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jpe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jpe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jpeg"/><Relationship Id="rId7"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jpeg"/><Relationship Id="rId7"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1.jpe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jpeg"/><Relationship Id="rId7" Type="http://schemas.openxmlformats.org/officeDocument/2006/relationships/image" Target="../media/image26.sv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jpeg"/><Relationship Id="rId7"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8.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jpeg"/><Relationship Id="rId7" Type="http://schemas.openxmlformats.org/officeDocument/2006/relationships/image" Target="../media/image32.sv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B22D1B-E2E3-A12C-20FC-23AB322ACD0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7707837-37FB-3D5D-8FD3-6B90D7227A1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179" y="0"/>
            <a:ext cx="4099618" cy="6858000"/>
          </a:xfrm>
          <a:prstGeom prst="rect">
            <a:avLst/>
          </a:prstGeom>
        </p:spPr>
      </p:pic>
      <p:sp>
        <p:nvSpPr>
          <p:cNvPr id="3" name="Rectangle 2">
            <a:extLst>
              <a:ext uri="{FF2B5EF4-FFF2-40B4-BE49-F238E27FC236}">
                <a16:creationId xmlns:a16="http://schemas.microsoft.com/office/drawing/2014/main" id="{8F2CFBBB-3F47-BF2D-78B3-7FA1809AA6E5}"/>
              </a:ext>
            </a:extLst>
          </p:cNvPr>
          <p:cNvSpPr/>
          <p:nvPr/>
        </p:nvSpPr>
        <p:spPr>
          <a:xfrm>
            <a:off x="-1" y="4512733"/>
            <a:ext cx="4099617"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8A140083-BAAC-47CD-6CEA-85D489FD0AA7}"/>
              </a:ext>
            </a:extLst>
          </p:cNvPr>
          <p:cNvSpPr/>
          <p:nvPr/>
        </p:nvSpPr>
        <p:spPr>
          <a:xfrm>
            <a:off x="3285744" y="762618"/>
            <a:ext cx="8906256" cy="276178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How to make the most </a:t>
            </a:r>
            <a:b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Social Security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 how Social Security works, get tips for deciding when </a:t>
            </a:r>
            <a:b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to start collecting these benefits, and explore other potential </a:t>
            </a:r>
            <a:b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sources of retirement income. </a:t>
            </a:r>
          </a:p>
        </p:txBody>
      </p:sp>
      <p:pic>
        <p:nvPicPr>
          <p:cNvPr id="2" name="Graphic 1">
            <a:extLst>
              <a:ext uri="{FF2B5EF4-FFF2-40B4-BE49-F238E27FC236}">
                <a16:creationId xmlns:a16="http://schemas.microsoft.com/office/drawing/2014/main" id="{A9A52045-57F2-11C9-CDE3-08069B2B6FC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grpSp>
        <p:nvGrpSpPr>
          <p:cNvPr id="4" name="Group 3">
            <a:extLst>
              <a:ext uri="{FF2B5EF4-FFF2-40B4-BE49-F238E27FC236}">
                <a16:creationId xmlns:a16="http://schemas.microsoft.com/office/drawing/2014/main" id="{E38C9690-2D8F-9248-6B6F-C090CCE01660}"/>
              </a:ext>
            </a:extLst>
          </p:cNvPr>
          <p:cNvGrpSpPr/>
          <p:nvPr/>
        </p:nvGrpSpPr>
        <p:grpSpPr>
          <a:xfrm>
            <a:off x="3485500" y="965815"/>
            <a:ext cx="665183" cy="665183"/>
            <a:chOff x="3710816" y="1036800"/>
            <a:chExt cx="777600" cy="777600"/>
          </a:xfrm>
        </p:grpSpPr>
        <p:sp>
          <p:nvSpPr>
            <p:cNvPr id="8" name="Oval 7">
              <a:extLst>
                <a:ext uri="{FF2B5EF4-FFF2-40B4-BE49-F238E27FC236}">
                  <a16:creationId xmlns:a16="http://schemas.microsoft.com/office/drawing/2014/main" id="{2C6FD4A1-7C14-7D56-1843-CCE459D60B6A}"/>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27D26057-5278-A352-650C-2F11693BA66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794732" y="1120716"/>
              <a:ext cx="609769" cy="609769"/>
            </a:xfrm>
            <a:prstGeom prst="rect">
              <a:avLst/>
            </a:prstGeom>
          </p:spPr>
        </p:pic>
      </p:grpSp>
      <p:sp>
        <p:nvSpPr>
          <p:cNvPr id="16" name="TextBox 15">
            <a:extLst>
              <a:ext uri="{FF2B5EF4-FFF2-40B4-BE49-F238E27FC236}">
                <a16:creationId xmlns:a16="http://schemas.microsoft.com/office/drawing/2014/main" id="{511E831A-D9E1-3ECC-8D57-28FD8FA59538}"/>
              </a:ext>
            </a:extLst>
          </p:cNvPr>
          <p:cNvSpPr txBox="1"/>
          <p:nvPr/>
        </p:nvSpPr>
        <p:spPr>
          <a:xfrm>
            <a:off x="4694259" y="3771178"/>
            <a:ext cx="4719824" cy="530915"/>
          </a:xfrm>
          <a:prstGeom prst="rect">
            <a:avLst/>
          </a:prstGeom>
          <a:noFill/>
        </p:spPr>
        <p:txBody>
          <a:bodyPr wrap="square" lIns="9144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Your Social Security</a:t>
            </a:r>
          </a:p>
        </p:txBody>
      </p:sp>
      <p:sp>
        <p:nvSpPr>
          <p:cNvPr id="5" name="TextBox 4">
            <a:extLst>
              <a:ext uri="{FF2B5EF4-FFF2-40B4-BE49-F238E27FC236}">
                <a16:creationId xmlns:a16="http://schemas.microsoft.com/office/drawing/2014/main" id="{47315D7D-26B0-74FA-BC0F-AE42127CC693}"/>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a:t>
            </a:r>
            <a:r>
              <a:rPr lang="en-US" sz="800" kern="0" dirty="0">
                <a:solidFill>
                  <a:srgbClr val="425563"/>
                </a:solidFill>
                <a:latin typeface="Arial Narrow" panose="020B0604020202020204" pitchFamily="34" charset="0"/>
                <a:ea typeface="MS PGothic" pitchFamily="34" charset="-128"/>
                <a:cs typeface="Arial Narrow" panose="020B0604020202020204" pitchFamily="34" charset="0"/>
              </a:rPr>
              <a:t>FINN</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a:t>
            </a:r>
            <a:r>
              <a:rPr kumimoji="0" lang="en-US" sz="800" b="0" i="0" u="none" strike="noStrike" kern="0" cap="none" spc="0" normalizeH="0" baseline="0" noProof="0" dirty="0">
                <a:ln>
                  <a:noFill/>
                </a:ln>
                <a:solidFill>
                  <a:srgbClr val="425563"/>
                </a:solidFill>
                <a:effectLst/>
                <a:uLnTx/>
                <a:uFillTx/>
                <a:latin typeface="Arial Narrow" panose="020B0606020202030204" pitchFamily="34" charset="0"/>
                <a:ea typeface="MS PGothic" pitchFamily="34" charset="-128"/>
                <a:cs typeface="Arial Narrow" panose="020B0604020202020204" pitchFamily="34" charset="0"/>
              </a:rPr>
              <a:t>(</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6020202030204" pitchFamily="34" charset="0"/>
                <a:ea typeface="MS PGothic" pitchFamily="34" charset="-128"/>
                <a:cs typeface="Arial Narrow" panose="020B0604020202020204" pitchFamily="34" charset="0"/>
              </a:rPr>
              <a:t>) (05/25)</a:t>
            </a:r>
          </a:p>
        </p:txBody>
      </p:sp>
      <p:pic>
        <p:nvPicPr>
          <p:cNvPr id="15" name="Picture 14" descr="Qr code&#10;&#10;Description automatically generated">
            <a:extLst>
              <a:ext uri="{FF2B5EF4-FFF2-40B4-BE49-F238E27FC236}">
                <a16:creationId xmlns:a16="http://schemas.microsoft.com/office/drawing/2014/main" id="{5A57FDB5-1342-170A-9F0E-18914FB3D9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8044" y="4654839"/>
            <a:ext cx="1031418" cy="1031418"/>
          </a:xfrm>
          <a:prstGeom prst="rect">
            <a:avLst/>
          </a:prstGeom>
        </p:spPr>
      </p:pic>
      <p:cxnSp>
        <p:nvCxnSpPr>
          <p:cNvPr id="6" name="Straight Connector 5">
            <a:extLst>
              <a:ext uri="{FF2B5EF4-FFF2-40B4-BE49-F238E27FC236}">
                <a16:creationId xmlns:a16="http://schemas.microsoft.com/office/drawing/2014/main" id="{E38E9C6E-965D-A1D9-91F7-BFBB41149318}"/>
              </a:ext>
            </a:extLst>
          </p:cNvPr>
          <p:cNvCxnSpPr>
            <a:cxnSpLocks/>
          </p:cNvCxnSpPr>
          <p:nvPr/>
        </p:nvCxnSpPr>
        <p:spPr>
          <a:xfrm>
            <a:off x="4595496" y="3759236"/>
            <a:ext cx="0" cy="59247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1B0DA8-82FD-BA58-77A2-257119A8EBB5}"/>
              </a:ext>
            </a:extLst>
          </p:cNvPr>
          <p:cNvSpPr txBox="1"/>
          <p:nvPr/>
        </p:nvSpPr>
        <p:spPr>
          <a:xfrm>
            <a:off x="5639462" y="4662942"/>
            <a:ext cx="4721185" cy="1113125"/>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July 1, 10 a.m. PT / 1 p.m. ET or</a:t>
            </a:r>
            <a:b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July 31, 12 p.m. PT / 3 p.m. ET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Tree>
    <p:extLst>
      <p:ext uri="{BB962C8B-B14F-4D97-AF65-F5344CB8AC3E}">
        <p14:creationId xmlns:p14="http://schemas.microsoft.com/office/powerpoint/2010/main" val="3820988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D312E1B-DFED-6D90-826C-29769E8F77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179" y="0"/>
            <a:ext cx="4099618" cy="6858000"/>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246939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4000" b="1" i="0" u="none" strike="noStrike" kern="1200" cap="none" spc="-20" normalizeH="0" baseline="0" noProof="1">
                <a:ln>
                  <a:noFill/>
                </a:ln>
                <a:solidFill>
                  <a:srgbClr val="FFFFFF"/>
                </a:solidFill>
                <a:effectLst/>
                <a:uLnTx/>
                <a:uFillTx/>
                <a:latin typeface="Arial" panose="020B0604020202020204" pitchFamily="34" charset="0"/>
                <a:ea typeface="+mn-ea"/>
                <a:cs typeface="Arial" panose="020B0604020202020204" pitchFamily="34" charset="0"/>
              </a:rPr>
              <a:t>Nearing the final stretch </a:t>
            </a:r>
            <a:br>
              <a:rPr kumimoji="0" lang="en-US" sz="4000" b="1" i="0" u="none" strike="noStrike" kern="1200" cap="none" spc="-20" normalizeH="0" baseline="0" noProof="1">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20" normalizeH="0" baseline="0" noProof="1">
                <a:ln>
                  <a:noFill/>
                </a:ln>
                <a:solidFill>
                  <a:srgbClr val="FFFFFF"/>
                </a:solidFill>
                <a:effectLst/>
                <a:uLnTx/>
                <a:uFillTx/>
                <a:latin typeface="Arial" panose="020B0604020202020204" pitchFamily="34" charset="0"/>
                <a:ea typeface="+mn-ea"/>
                <a:cs typeface="Arial" panose="020B0604020202020204" pitchFamily="34" charset="0"/>
              </a:rPr>
              <a:t>before retirement?</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900" b="0" i="0" u="none" strike="noStrike" kern="120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rPr>
              <a:t>Prepare for retirement by learning practical strategies, including </a:t>
            </a:r>
            <a:br>
              <a:rPr kumimoji="0" lang="en-US" sz="1900" b="0" i="0" u="none" strike="noStrike" kern="120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900" b="0" i="0" u="none" strike="noStrike" kern="120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rPr>
              <a:t>tips for your drawdown and how to manage cash and investments.</a:t>
            </a: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19" name="TextBox 18">
            <a:extLst>
              <a:ext uri="{FF2B5EF4-FFF2-40B4-BE49-F238E27FC236}">
                <a16:creationId xmlns:a16="http://schemas.microsoft.com/office/drawing/2014/main" id="{08BC9BD9-6083-F382-B412-045D7B718BCE}"/>
              </a:ext>
            </a:extLst>
          </p:cNvPr>
          <p:cNvSpPr txBox="1"/>
          <p:nvPr/>
        </p:nvSpPr>
        <p:spPr>
          <a:xfrm>
            <a:off x="4453126" y="6136918"/>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1">
                <a:ln>
                  <a:noFill/>
                </a:ln>
                <a:solidFill>
                  <a:srgbClr val="42556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1">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1">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endParaRPr kumimoji="0" lang="en-US" sz="800" b="0" i="0" u="none" strike="noStrike" kern="0" cap="none" spc="0" normalizeH="0" baseline="0" noProof="1">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endParaRPr>
          </a:p>
        </p:txBody>
      </p:sp>
      <p:grpSp>
        <p:nvGrpSpPr>
          <p:cNvPr id="4" name="Group 3">
            <a:extLst>
              <a:ext uri="{FF2B5EF4-FFF2-40B4-BE49-F238E27FC236}">
                <a16:creationId xmlns:a16="http://schemas.microsoft.com/office/drawing/2014/main" id="{F581FA88-6719-1ED9-0DB0-4E5097FAEFE3}"/>
              </a:ext>
            </a:extLst>
          </p:cNvPr>
          <p:cNvGrpSpPr/>
          <p:nvPr/>
        </p:nvGrpSpPr>
        <p:grpSpPr>
          <a:xfrm>
            <a:off x="3485500" y="965815"/>
            <a:ext cx="665183" cy="665183"/>
            <a:chOff x="3710816" y="1036800"/>
            <a:chExt cx="777600" cy="777600"/>
          </a:xfrm>
        </p:grpSpPr>
        <p:sp>
          <p:nvSpPr>
            <p:cNvPr id="8" name="Oval 7">
              <a:extLst>
                <a:ext uri="{FF2B5EF4-FFF2-40B4-BE49-F238E27FC236}">
                  <a16:creationId xmlns:a16="http://schemas.microsoft.com/office/drawing/2014/main" id="{CA200CBF-E792-1AB9-9344-1565AEF92033}"/>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25DB408A-24E4-4C08-FBEE-7C53349BBFE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794732" y="1120716"/>
              <a:ext cx="609769" cy="609769"/>
            </a:xfrm>
            <a:prstGeom prst="rect">
              <a:avLst/>
            </a:prstGeom>
          </p:spPr>
        </p:pic>
      </p:grpSp>
      <p:sp>
        <p:nvSpPr>
          <p:cNvPr id="17" name="TextBox 16">
            <a:extLst>
              <a:ext uri="{FF2B5EF4-FFF2-40B4-BE49-F238E27FC236}">
                <a16:creationId xmlns:a16="http://schemas.microsoft.com/office/drawing/2014/main" id="{8EADD731-5665-EB31-98BF-10E07304240D}"/>
              </a:ext>
            </a:extLst>
          </p:cNvPr>
          <p:cNvSpPr txBox="1"/>
          <p:nvPr/>
        </p:nvSpPr>
        <p:spPr>
          <a:xfrm>
            <a:off x="5476824" y="4674899"/>
            <a:ext cx="4666448" cy="1113125"/>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September 10, </a:t>
            </a:r>
            <a:r>
              <a:rPr lang="en-US" sz="1600" b="1" noProof="1">
                <a:solidFill>
                  <a:srgbClr val="425563"/>
                </a:solidFill>
                <a:latin typeface="Arial" panose="020B0604020202020204" pitchFamily="34" charset="0"/>
                <a:ea typeface="Calibri" panose="020F0502020204030204" pitchFamily="34" charset="0"/>
                <a:cs typeface="Arial" panose="020B0604020202020204" pitchFamily="34" charset="0"/>
              </a:rPr>
              <a:t>9</a:t>
            </a: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600" b="1" noProof="1">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12 p.m. ET or</a:t>
            </a:r>
            <a:b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September 23, 10 a.m. PT / 1 p.m. ET</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pic>
        <p:nvPicPr>
          <p:cNvPr id="18" name="Picture 17" descr="Qr code&#10;&#10;Description automatically generated">
            <a:extLst>
              <a:ext uri="{FF2B5EF4-FFF2-40B4-BE49-F238E27FC236}">
                <a16:creationId xmlns:a16="http://schemas.microsoft.com/office/drawing/2014/main" id="{18A317EE-2D74-E08C-FB17-6A273E5BD0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3126" y="4721037"/>
            <a:ext cx="1031418" cy="1031418"/>
          </a:xfrm>
          <a:prstGeom prst="rect">
            <a:avLst/>
          </a:prstGeom>
        </p:spPr>
      </p:pic>
      <p:grpSp>
        <p:nvGrpSpPr>
          <p:cNvPr id="7" name="Group 6">
            <a:extLst>
              <a:ext uri="{FF2B5EF4-FFF2-40B4-BE49-F238E27FC236}">
                <a16:creationId xmlns:a16="http://schemas.microsoft.com/office/drawing/2014/main" id="{6D539A0A-D46E-7A73-8A3B-5430C3BF7EAE}"/>
              </a:ext>
            </a:extLst>
          </p:cNvPr>
          <p:cNvGrpSpPr/>
          <p:nvPr/>
        </p:nvGrpSpPr>
        <p:grpSpPr>
          <a:xfrm>
            <a:off x="4457470" y="3574797"/>
            <a:ext cx="7455176" cy="1247521"/>
            <a:chOff x="4457470" y="3536839"/>
            <a:chExt cx="7455176" cy="1247521"/>
          </a:xfrm>
        </p:grpSpPr>
        <p:sp>
          <p:nvSpPr>
            <p:cNvPr id="15" name="TextBox 14">
              <a:extLst>
                <a:ext uri="{FF2B5EF4-FFF2-40B4-BE49-F238E27FC236}">
                  <a16:creationId xmlns:a16="http://schemas.microsoft.com/office/drawing/2014/main" id="{2A9B2D8E-1075-C389-F8E8-5F83B3E23B6D}"/>
                </a:ext>
              </a:extLst>
            </p:cNvPr>
            <p:cNvSpPr txBox="1"/>
            <p:nvPr/>
          </p:nvSpPr>
          <p:spPr>
            <a:xfrm>
              <a:off x="4686299" y="3536839"/>
              <a:ext cx="7226347" cy="124752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1">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20" normalizeH="0" baseline="0" noProof="1">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Countdown to retirement: What should </a:t>
              </a:r>
              <a:br>
                <a:rPr kumimoji="0" lang="en-US" sz="1800" b="1" i="0" u="none" strike="noStrike" kern="1200" cap="none" spc="-20" normalizeH="0" baseline="0" noProof="1">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800" b="1" i="0" u="none" strike="noStrike" kern="1200" cap="none" spc="-20" normalizeH="0" baseline="0" noProof="1">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I do with 10 years or less to go?</a:t>
              </a:r>
            </a:p>
            <a:p>
              <a:pPr marL="0" marR="0" lvl="0" indent="0" algn="l" defTabSz="914400" rtl="0" eaLnBrk="1" fontAlgn="auto" latinLnBrk="0" hangingPunct="1">
                <a:lnSpc>
                  <a:spcPts val="2600"/>
                </a:lnSpc>
                <a:spcBef>
                  <a:spcPts val="0"/>
                </a:spcBef>
                <a:spcAft>
                  <a:spcPts val="1000"/>
                </a:spcAft>
                <a:buClrTx/>
                <a:buSzTx/>
                <a:buFontTx/>
                <a:buNone/>
                <a:tabLst/>
                <a:defRPr/>
              </a:pPr>
              <a:endParaRPr kumimoji="0" lang="en-US" sz="2100" b="1" i="0" u="none" strike="noStrike" kern="1200" cap="none" spc="-20" normalizeH="0" baseline="0" noProof="1">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13A318F-F309-240E-E4DD-521A0E05DED0}"/>
                </a:ext>
              </a:extLst>
            </p:cNvPr>
            <p:cNvCxnSpPr>
              <a:cxnSpLocks/>
            </p:cNvCxnSpPr>
            <p:nvPr/>
          </p:nvCxnSpPr>
          <p:spPr>
            <a:xfrm>
              <a:off x="4457470" y="3582234"/>
              <a:ext cx="0" cy="78076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1757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18" name="Picture 17" descr="A person sitting at a table with a computer&#10;&#10;Description automatically generated">
            <a:extLst>
              <a:ext uri="{FF2B5EF4-FFF2-40B4-BE49-F238E27FC236}">
                <a16:creationId xmlns:a16="http://schemas.microsoft.com/office/drawing/2014/main" id="{9276986E-6945-D419-B323-6FB858C3F4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069" y="0"/>
            <a:ext cx="4099618" cy="6858000"/>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22539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Invest in future you: Take the first step with your 401(k)</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 how to easily enroll in your 401(k) plan and start investing in your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tax-advantaged retirement account.</a:t>
            </a: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5" name="TextBox 4">
            <a:extLst>
              <a:ext uri="{FF2B5EF4-FFF2-40B4-BE49-F238E27FC236}">
                <a16:creationId xmlns:a16="http://schemas.microsoft.com/office/drawing/2014/main" id="{3CAEC0CF-BE97-FB93-DF25-51E3A8950546}"/>
              </a:ext>
            </a:extLst>
          </p:cNvPr>
          <p:cNvSpPr txBox="1"/>
          <p:nvPr/>
        </p:nvSpPr>
        <p:spPr>
          <a:xfrm>
            <a:off x="5432908" y="4645551"/>
            <a:ext cx="4666448"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September 16, 10 a.m. PT / 1 p.m. ET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
        <p:nvSpPr>
          <p:cNvPr id="19" name="TextBox 18">
            <a:extLst>
              <a:ext uri="{FF2B5EF4-FFF2-40B4-BE49-F238E27FC236}">
                <a16:creationId xmlns:a16="http://schemas.microsoft.com/office/drawing/2014/main" id="{08BC9BD9-6083-F382-B412-045D7B718BCE}"/>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p>
        </p:txBody>
      </p:sp>
      <p:pic>
        <p:nvPicPr>
          <p:cNvPr id="16" name="Picture 15" descr="Qr code&#10;&#10;Description automatically generated">
            <a:extLst>
              <a:ext uri="{FF2B5EF4-FFF2-40B4-BE49-F238E27FC236}">
                <a16:creationId xmlns:a16="http://schemas.microsoft.com/office/drawing/2014/main" id="{1355F6A0-4976-31C7-DF7F-69299A951E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0945" y="4563294"/>
            <a:ext cx="1031418" cy="1031418"/>
          </a:xfrm>
          <a:prstGeom prst="rect">
            <a:avLst/>
          </a:prstGeom>
        </p:spPr>
      </p:pic>
      <p:grpSp>
        <p:nvGrpSpPr>
          <p:cNvPr id="20" name="Group 19">
            <a:extLst>
              <a:ext uri="{FF2B5EF4-FFF2-40B4-BE49-F238E27FC236}">
                <a16:creationId xmlns:a16="http://schemas.microsoft.com/office/drawing/2014/main" id="{23F30E5D-3F54-7C4D-45F4-D013DF4FB36B}"/>
              </a:ext>
            </a:extLst>
          </p:cNvPr>
          <p:cNvGrpSpPr/>
          <p:nvPr/>
        </p:nvGrpSpPr>
        <p:grpSpPr>
          <a:xfrm>
            <a:off x="4457470" y="3356229"/>
            <a:ext cx="7455177" cy="530915"/>
            <a:chOff x="4457470" y="3356229"/>
            <a:chExt cx="7455177" cy="530915"/>
          </a:xfrm>
        </p:grpSpPr>
        <p:sp>
          <p:nvSpPr>
            <p:cNvPr id="21" name="TextBox 20">
              <a:extLst>
                <a:ext uri="{FF2B5EF4-FFF2-40B4-BE49-F238E27FC236}">
                  <a16:creationId xmlns:a16="http://schemas.microsoft.com/office/drawing/2014/main" id="{A8C4E691-20BC-A22D-2961-E4E997D49A00}"/>
                </a:ext>
              </a:extLst>
            </p:cNvPr>
            <p:cNvSpPr txBox="1"/>
            <p:nvPr/>
          </p:nvSpPr>
          <p:spPr>
            <a:xfrm>
              <a:off x="4572000" y="3356229"/>
              <a:ext cx="7340647" cy="53091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demo with live Q&amp;A.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20" normalizeH="0" baseline="0" noProof="0" dirty="0">
                  <a:ln>
                    <a:noFill/>
                  </a:ln>
                  <a:solidFill>
                    <a:srgbClr val="037DAE"/>
                  </a:solidFill>
                  <a:effectLst/>
                  <a:uLnTx/>
                  <a:uFillTx/>
                  <a:latin typeface="Arial" panose="020B0604020202020204" pitchFamily="34" charset="0"/>
                  <a:ea typeface="+mn-ea"/>
                  <a:cs typeface="Arial" panose="020B0604020202020204" pitchFamily="34" charset="0"/>
                </a:rPr>
                <a:t>Your 401(k) enrollment</a:t>
              </a:r>
            </a:p>
          </p:txBody>
        </p:sp>
        <p:cxnSp>
          <p:nvCxnSpPr>
            <p:cNvPr id="22" name="Straight Connector 21">
              <a:extLst>
                <a:ext uri="{FF2B5EF4-FFF2-40B4-BE49-F238E27FC236}">
                  <a16:creationId xmlns:a16="http://schemas.microsoft.com/office/drawing/2014/main" id="{B3F2160D-5D38-DA75-1F13-D7E772519C33}"/>
                </a:ext>
              </a:extLst>
            </p:cNvPr>
            <p:cNvCxnSpPr>
              <a:cxnSpLocks/>
            </p:cNvCxnSpPr>
            <p:nvPr/>
          </p:nvCxnSpPr>
          <p:spPr>
            <a:xfrm>
              <a:off x="4457470" y="3401624"/>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F135F84D-3B42-9299-AF77-DD9CBC411780}"/>
              </a:ext>
            </a:extLst>
          </p:cNvPr>
          <p:cNvGrpSpPr/>
          <p:nvPr/>
        </p:nvGrpSpPr>
        <p:grpSpPr>
          <a:xfrm>
            <a:off x="3510322" y="968827"/>
            <a:ext cx="664028" cy="664028"/>
            <a:chOff x="3483428" y="968827"/>
            <a:chExt cx="664028" cy="664028"/>
          </a:xfrm>
        </p:grpSpPr>
        <p:sp>
          <p:nvSpPr>
            <p:cNvPr id="7" name="Oval 6">
              <a:extLst>
                <a:ext uri="{FF2B5EF4-FFF2-40B4-BE49-F238E27FC236}">
                  <a16:creationId xmlns:a16="http://schemas.microsoft.com/office/drawing/2014/main" id="{D062F60A-042D-35BC-5C57-8490C1544222}"/>
                </a:ext>
              </a:extLst>
            </p:cNvPr>
            <p:cNvSpPr/>
            <p:nvPr/>
          </p:nvSpPr>
          <p:spPr>
            <a:xfrm>
              <a:off x="3483428" y="968827"/>
              <a:ext cx="664028" cy="664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6" name="Graphic 5">
              <a:extLst>
                <a:ext uri="{FF2B5EF4-FFF2-40B4-BE49-F238E27FC236}">
                  <a16:creationId xmlns:a16="http://schemas.microsoft.com/office/drawing/2014/main" id="{A1A1D9D6-85F8-F88C-C148-21D4216682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7707" y="1037598"/>
              <a:ext cx="521615" cy="521615"/>
            </a:xfrm>
            <a:prstGeom prst="rect">
              <a:avLst/>
            </a:prstGeom>
          </p:spPr>
        </p:pic>
      </p:grpSp>
    </p:spTree>
    <p:extLst>
      <p:ext uri="{BB962C8B-B14F-4D97-AF65-F5344CB8AC3E}">
        <p14:creationId xmlns:p14="http://schemas.microsoft.com/office/powerpoint/2010/main" val="17815802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4" name="Picture 3" descr="A person and child riding a bike&#10;&#10;Description automatically generated">
            <a:extLst>
              <a:ext uri="{FF2B5EF4-FFF2-40B4-BE49-F238E27FC236}">
                <a16:creationId xmlns:a16="http://schemas.microsoft.com/office/drawing/2014/main" id="{A4FF4C41-DC51-F499-8DED-C60C32A4D6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6861"/>
            <a:ext cx="4131538" cy="6850131"/>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0" y="4719781"/>
            <a:ext cx="4131537" cy="2130349"/>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169995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Need help saving for college?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Get help creating a college savings plan, and explore the pros and cons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 the types of savings accounts available to you.</a:t>
            </a: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6048" y="4938121"/>
            <a:ext cx="3175249" cy="1905149"/>
          </a:xfrm>
          <a:prstGeom prst="rect">
            <a:avLst/>
          </a:prstGeom>
        </p:spPr>
      </p:pic>
      <p:sp>
        <p:nvSpPr>
          <p:cNvPr id="5" name="TextBox 4">
            <a:extLst>
              <a:ext uri="{FF2B5EF4-FFF2-40B4-BE49-F238E27FC236}">
                <a16:creationId xmlns:a16="http://schemas.microsoft.com/office/drawing/2014/main" id="{3CAEC0CF-BE97-FB93-DF25-51E3A8950546}"/>
              </a:ext>
            </a:extLst>
          </p:cNvPr>
          <p:cNvSpPr txBox="1"/>
          <p:nvPr/>
        </p:nvSpPr>
        <p:spPr>
          <a:xfrm>
            <a:off x="5432908" y="4645551"/>
            <a:ext cx="4666448"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September 18, 12 p.m. PT / 3 p.m. ET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
        <p:nvSpPr>
          <p:cNvPr id="19" name="TextBox 18">
            <a:extLst>
              <a:ext uri="{FF2B5EF4-FFF2-40B4-BE49-F238E27FC236}">
                <a16:creationId xmlns:a16="http://schemas.microsoft.com/office/drawing/2014/main" id="{08BC9BD9-6083-F382-B412-045D7B718BCE}"/>
              </a:ext>
            </a:extLst>
          </p:cNvPr>
          <p:cNvSpPr txBox="1"/>
          <p:nvPr/>
        </p:nvSpPr>
        <p:spPr>
          <a:xfrm>
            <a:off x="4453126" y="5890696"/>
            <a:ext cx="7199612" cy="777136"/>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This workshop is provided courtesy of Charles Schwab &amp; Co., Inc. Schwab Retirement Plan Services, Inc. and Charles Schwab &amp; Co., Inc. are separate but affiliated companies and subsidiaries of The Charles Schwab Corporation. Brokerage products and services are offered by Charles Schwab &amp; Co., Inc. (Member SIPC).</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©2024 Schwab Retirement Plan Services, Inc. All rights reserved.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AHA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(05/24)</a:t>
            </a:r>
          </a:p>
        </p:txBody>
      </p:sp>
      <p:grpSp>
        <p:nvGrpSpPr>
          <p:cNvPr id="36" name="Group 35">
            <a:extLst>
              <a:ext uri="{FF2B5EF4-FFF2-40B4-BE49-F238E27FC236}">
                <a16:creationId xmlns:a16="http://schemas.microsoft.com/office/drawing/2014/main" id="{BDD71668-EE2A-DBBD-E365-DF66E27493DE}"/>
              </a:ext>
            </a:extLst>
          </p:cNvPr>
          <p:cNvGrpSpPr/>
          <p:nvPr/>
        </p:nvGrpSpPr>
        <p:grpSpPr>
          <a:xfrm>
            <a:off x="3485500" y="965815"/>
            <a:ext cx="665183" cy="665183"/>
            <a:chOff x="3710816" y="1036800"/>
            <a:chExt cx="777600" cy="777600"/>
          </a:xfrm>
        </p:grpSpPr>
        <p:sp>
          <p:nvSpPr>
            <p:cNvPr id="37" name="Oval 36">
              <a:extLst>
                <a:ext uri="{FF2B5EF4-FFF2-40B4-BE49-F238E27FC236}">
                  <a16:creationId xmlns:a16="http://schemas.microsoft.com/office/drawing/2014/main" id="{E6EE5C9D-72AE-94F8-2521-4781442FFF95}"/>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38" name="Graphic 37">
              <a:extLst>
                <a:ext uri="{FF2B5EF4-FFF2-40B4-BE49-F238E27FC236}">
                  <a16:creationId xmlns:a16="http://schemas.microsoft.com/office/drawing/2014/main" id="{9D6F1CF3-DD3F-7F80-CECA-B55E55D5363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794732" y="1120716"/>
              <a:ext cx="609769" cy="609769"/>
            </a:xfrm>
            <a:prstGeom prst="rect">
              <a:avLst/>
            </a:prstGeom>
          </p:spPr>
        </p:pic>
      </p:grpSp>
      <p:pic>
        <p:nvPicPr>
          <p:cNvPr id="7" name="Picture 6" descr="Qr code&#10;&#10;Description automatically generated">
            <a:extLst>
              <a:ext uri="{FF2B5EF4-FFF2-40B4-BE49-F238E27FC236}">
                <a16:creationId xmlns:a16="http://schemas.microsoft.com/office/drawing/2014/main" id="{BE5E9359-2D7C-FFEE-308B-81F889BF6B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20945" y="4563294"/>
            <a:ext cx="1031418" cy="1031418"/>
          </a:xfrm>
          <a:prstGeom prst="rect">
            <a:avLst/>
          </a:prstGeom>
        </p:spPr>
      </p:pic>
      <p:grpSp>
        <p:nvGrpSpPr>
          <p:cNvPr id="17" name="Group 16">
            <a:extLst>
              <a:ext uri="{FF2B5EF4-FFF2-40B4-BE49-F238E27FC236}">
                <a16:creationId xmlns:a16="http://schemas.microsoft.com/office/drawing/2014/main" id="{692E02A1-C17B-4A8C-9ADA-5DB2E58FF194}"/>
              </a:ext>
            </a:extLst>
          </p:cNvPr>
          <p:cNvGrpSpPr/>
          <p:nvPr/>
        </p:nvGrpSpPr>
        <p:grpSpPr>
          <a:xfrm>
            <a:off x="4457470" y="3025406"/>
            <a:ext cx="7455177" cy="565283"/>
            <a:chOff x="4457470" y="3025406"/>
            <a:chExt cx="7455177" cy="565283"/>
          </a:xfrm>
        </p:grpSpPr>
        <p:sp>
          <p:nvSpPr>
            <p:cNvPr id="18" name="TextBox 17">
              <a:extLst>
                <a:ext uri="{FF2B5EF4-FFF2-40B4-BE49-F238E27FC236}">
                  <a16:creationId xmlns:a16="http://schemas.microsoft.com/office/drawing/2014/main" id="{160D6F93-1533-EF3C-8AD0-D0A5F78D61B2}"/>
                </a:ext>
              </a:extLst>
            </p:cNvPr>
            <p:cNvSpPr txBox="1"/>
            <p:nvPr/>
          </p:nvSpPr>
          <p:spPr>
            <a:xfrm>
              <a:off x="4572000" y="3025406"/>
              <a:ext cx="7340647" cy="5652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College savings: Invest in the future</a:t>
              </a:r>
            </a:p>
          </p:txBody>
        </p:sp>
        <p:cxnSp>
          <p:nvCxnSpPr>
            <p:cNvPr id="20" name="Straight Connector 19">
              <a:extLst>
                <a:ext uri="{FF2B5EF4-FFF2-40B4-BE49-F238E27FC236}">
                  <a16:creationId xmlns:a16="http://schemas.microsoft.com/office/drawing/2014/main" id="{03B6E34C-10B8-9466-8D47-D6B1891C3737}"/>
                </a:ext>
              </a:extLst>
            </p:cNvPr>
            <p:cNvCxnSpPr>
              <a:cxnSpLocks/>
            </p:cNvCxnSpPr>
            <p:nvPr/>
          </p:nvCxnSpPr>
          <p:spPr>
            <a:xfrm>
              <a:off x="4457470" y="3070801"/>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01723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6" name="Picture 5" descr="A family sitting on a couch looking at a photo album&#10;&#10;Description automatically generated">
            <a:extLst>
              <a:ext uri="{FF2B5EF4-FFF2-40B4-BE49-F238E27FC236}">
                <a16:creationId xmlns:a16="http://schemas.microsoft.com/office/drawing/2014/main" id="{BA1ED29A-86C8-F007-CCB9-BA70D1BFF9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7844"/>
            <a:ext cx="4078900" cy="6875844"/>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10359" y="4490574"/>
            <a:ext cx="4099618" cy="2385746"/>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203286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a:spcAft>
                <a:spcPts val="2000"/>
              </a:spcAft>
              <a:defRPr/>
            </a:pPr>
            <a:r>
              <a:rPr lang="es-ES_tradnl" sz="3600" b="1" kern="100" dirty="0">
                <a:effectLst/>
                <a:latin typeface="Arial" panose="020B0604020202020204" pitchFamily="34" charset="0"/>
                <a:ea typeface="Aptos" panose="020B0004020202020204" pitchFamily="34" charset="0"/>
                <a:cs typeface="Arial" panose="020B0604020202020204" pitchFamily="34" charset="0"/>
              </a:rPr>
              <a:t>¿Ya casi se acerca a la jubilación?</a:t>
            </a:r>
            <a:endParaRPr lang="en-US" sz="3600" kern="1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5000"/>
              </a:lnSpc>
              <a:spcBef>
                <a:spcPts val="0"/>
              </a:spcBef>
              <a:spcAft>
                <a:spcPts val="800"/>
              </a:spcAft>
            </a:pPr>
            <a:r>
              <a:rPr lang="es-ES_tradnl" sz="1600" kern="100" dirty="0">
                <a:effectLst/>
                <a:latin typeface="Arial" panose="020B0604020202020204" pitchFamily="34" charset="0"/>
                <a:ea typeface="Aptos" panose="020B0004020202020204" pitchFamily="34" charset="0"/>
                <a:cs typeface="Arial" panose="020B0604020202020204" pitchFamily="34" charset="0"/>
              </a:rPr>
              <a:t>Aprenda estrategias prácticas para prepararse para la jubilación, que incluyen consejos para las estrategias de reducción del portafolio y cómo manejar dinero en efectivo y las inversiones.</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19" name="TextBox 18">
            <a:extLst>
              <a:ext uri="{FF2B5EF4-FFF2-40B4-BE49-F238E27FC236}">
                <a16:creationId xmlns:a16="http://schemas.microsoft.com/office/drawing/2014/main" id="{08BC9BD9-6083-F382-B412-045D7B718BCE}"/>
              </a:ext>
            </a:extLst>
          </p:cNvPr>
          <p:cNvSpPr txBox="1"/>
          <p:nvPr/>
        </p:nvSpPr>
        <p:spPr>
          <a:xfrm>
            <a:off x="4502937" y="6044418"/>
            <a:ext cx="7199612" cy="615553"/>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lang="en-US" sz="800" kern="0" dirty="0">
                <a:solidFill>
                  <a:srgbClr val="425563"/>
                </a:solidFill>
                <a:latin typeface="Arial Narrow" panose="020B0606020202030204" pitchFamily="34" charset="0"/>
                <a:cs typeface="Arial" panose="020B0604020202020204" pitchFamily="34" charset="0"/>
              </a:rPr>
              <a:t>Schwab Retirement Plan Services, Inc. proporciona servicios de registro contable y servicios relacionados referentes a los planes de jubilación y le proporciona este comunicado como parte de </a:t>
            </a:r>
            <a:br>
              <a:rPr lang="en-US" sz="800" kern="0" dirty="0">
                <a:solidFill>
                  <a:srgbClr val="425563"/>
                </a:solidFill>
                <a:latin typeface="Arial Narrow" panose="020B0606020202030204" pitchFamily="34" charset="0"/>
                <a:cs typeface="Arial" panose="020B0604020202020204" pitchFamily="34" charset="0"/>
              </a:rPr>
            </a:br>
            <a:r>
              <a:rPr lang="en-US" sz="800" kern="0" dirty="0">
                <a:solidFill>
                  <a:srgbClr val="425563"/>
                </a:solidFill>
                <a:latin typeface="Arial Narrow" panose="020B0606020202030204" pitchFamily="34" charset="0"/>
                <a:cs typeface="Arial" panose="020B0604020202020204" pitchFamily="34" charset="0"/>
              </a:rPr>
              <a:t>los servicios de registro contable que proporciona al Plan. Esta información no pretende sustituir el asesoramiento específico para la planificación de inversiones ni asuntos impositivos o legales particulares. Si creen necesario o adecuado recibir un asesoramiento específico, consulten a un asesor impositivo calificado, un contador público certificado, un planificador financiero o un administrador de inversiones. </a:t>
            </a:r>
            <a:br>
              <a:rPr lang="en-US" sz="800" kern="0" dirty="0">
                <a:solidFill>
                  <a:srgbClr val="425563"/>
                </a:solidFill>
                <a:latin typeface="Arial Narrow" panose="020B0606020202030204" pitchFamily="34" charset="0"/>
                <a:cs typeface="Arial" panose="020B0604020202020204" pitchFamily="34" charset="0"/>
              </a:rPr>
            </a:b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t>
            </a:r>
            <a:r>
              <a:rPr lang="en-US" sz="800" kern="0" dirty="0">
                <a:solidFill>
                  <a:srgbClr val="425563"/>
                </a:solidFill>
                <a:latin typeface="Arial Narrow" panose="020B0604020202020204" pitchFamily="34" charset="0"/>
                <a:ea typeface="MS PGothic" pitchFamily="34" charset="-128"/>
                <a:cs typeface="Arial Narrow" panose="020B0604020202020204" pitchFamily="34" charset="0"/>
              </a:rPr>
              <a:t>Todos los derechos reservados</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endParaRPr kumimoji="0" lang="en-US" sz="800" b="0" i="0" u="none" strike="noStrike" kern="0" cap="none" spc="0" normalizeH="0" baseline="0" noProof="1">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endParaRPr>
          </a:p>
        </p:txBody>
      </p:sp>
      <p:grpSp>
        <p:nvGrpSpPr>
          <p:cNvPr id="4" name="Group 3">
            <a:extLst>
              <a:ext uri="{FF2B5EF4-FFF2-40B4-BE49-F238E27FC236}">
                <a16:creationId xmlns:a16="http://schemas.microsoft.com/office/drawing/2014/main" id="{F581FA88-6719-1ED9-0DB0-4E5097FAEFE3}"/>
              </a:ext>
            </a:extLst>
          </p:cNvPr>
          <p:cNvGrpSpPr/>
          <p:nvPr/>
        </p:nvGrpSpPr>
        <p:grpSpPr>
          <a:xfrm>
            <a:off x="3485500" y="965815"/>
            <a:ext cx="665183" cy="665183"/>
            <a:chOff x="3710816" y="1036800"/>
            <a:chExt cx="777600" cy="777600"/>
          </a:xfrm>
        </p:grpSpPr>
        <p:sp>
          <p:nvSpPr>
            <p:cNvPr id="8" name="Oval 7">
              <a:extLst>
                <a:ext uri="{FF2B5EF4-FFF2-40B4-BE49-F238E27FC236}">
                  <a16:creationId xmlns:a16="http://schemas.microsoft.com/office/drawing/2014/main" id="{CA200CBF-E792-1AB9-9344-1565AEF92033}"/>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25DB408A-24E4-4C08-FBEE-7C53349BBFE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794732" y="1120716"/>
              <a:ext cx="609769" cy="609769"/>
            </a:xfrm>
            <a:prstGeom prst="rect">
              <a:avLst/>
            </a:prstGeom>
          </p:spPr>
        </p:pic>
      </p:grpSp>
      <p:sp>
        <p:nvSpPr>
          <p:cNvPr id="17" name="TextBox 16">
            <a:extLst>
              <a:ext uri="{FF2B5EF4-FFF2-40B4-BE49-F238E27FC236}">
                <a16:creationId xmlns:a16="http://schemas.microsoft.com/office/drawing/2014/main" id="{8EADD731-5665-EB31-98BF-10E07304240D}"/>
              </a:ext>
            </a:extLst>
          </p:cNvPr>
          <p:cNvSpPr txBox="1"/>
          <p:nvPr/>
        </p:nvSpPr>
        <p:spPr>
          <a:xfrm>
            <a:off x="5484544" y="4632690"/>
            <a:ext cx="6247208" cy="1113125"/>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24 de septiembre, a las 9 a.m. PT / 12 p.m. ET  </a:t>
            </a:r>
            <a:b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o a la 1 p.m. PT /  4 p.m. ET</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Regístrese en schwab.com/sudinero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o escanee el código QR.</a:t>
            </a:r>
            <a:endPar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A9B2D8E-1075-C389-F8E8-5F83B3E23B6D}"/>
              </a:ext>
            </a:extLst>
          </p:cNvPr>
          <p:cNvSpPr txBox="1"/>
          <p:nvPr/>
        </p:nvSpPr>
        <p:spPr>
          <a:xfrm>
            <a:off x="4686299" y="3322702"/>
            <a:ext cx="7226347" cy="1213153"/>
          </a:xfrm>
          <a:prstGeom prst="rect">
            <a:avLst/>
          </a:prstGeom>
          <a:noFill/>
        </p:spPr>
        <p:txBody>
          <a:bodyPr wrap="square" lIns="0" tIns="0" rIns="0" bIns="0">
            <a:spAutoFit/>
          </a:bodyPr>
          <a:lstStyle/>
          <a:p>
            <a:pPr algn="l" rtl="0">
              <a:spcAft>
                <a:spcPts val="300"/>
              </a:spcAft>
              <a:defRPr/>
            </a:pPr>
            <a:r>
              <a:rPr lang="en-US" sz="1400" kern="1200" dirty="0">
                <a:solidFill>
                  <a:srgbClr val="657883"/>
                </a:solidFill>
                <a:latin typeface="Arial" panose="020B0604020202020204" pitchFamily="34" charset="0"/>
                <a:ea typeface="Calibri" panose="020F0502020204030204" pitchFamily="34" charset="0"/>
                <a:cs typeface="Arial" panose="020B0604020202020204" pitchFamily="34" charset="0"/>
              </a:rPr>
              <a:t>Regístrese para nuestro próximo webcast en vivo y completamente en español.</a:t>
            </a:r>
          </a:p>
          <a:p>
            <a:pPr>
              <a:spcAft>
                <a:spcPts val="1000"/>
              </a:spcAft>
              <a:defRPr/>
            </a:pPr>
            <a:r>
              <a:rPr lang="es-ES_tradnl" sz="1800" b="1" kern="100" dirty="0">
                <a:solidFill>
                  <a:srgbClr val="037DAE"/>
                </a:solidFill>
                <a:effectLst/>
                <a:latin typeface="Arial" panose="020B0604020202020204" pitchFamily="34" charset="0"/>
                <a:ea typeface="Aptos" panose="020B0004020202020204" pitchFamily="34" charset="0"/>
                <a:cs typeface="Arial" panose="020B0604020202020204" pitchFamily="34" charset="0"/>
              </a:rPr>
              <a:t>Cuenta regresiva hacia la jubilación ¿Qué debo hacer si me faltan 10 años o menos para jubilarme?</a:t>
            </a:r>
            <a:endParaRPr lang="en-US" sz="1800" kern="100" dirty="0">
              <a:solidFill>
                <a:srgbClr val="037DAE"/>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en-US" sz="1800" b="1" i="0" u="none" strike="noStrike" kern="1200" cap="none" spc="-20" normalizeH="0" baseline="0" noProof="1">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4AAA17B4-B51A-57C3-C53D-B550B165CF28}"/>
              </a:ext>
            </a:extLst>
          </p:cNvPr>
          <p:cNvCxnSpPr>
            <a:cxnSpLocks/>
          </p:cNvCxnSpPr>
          <p:nvPr/>
        </p:nvCxnSpPr>
        <p:spPr>
          <a:xfrm>
            <a:off x="4457470" y="3358861"/>
            <a:ext cx="0" cy="78076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9B60DC3-2066-770B-F64F-F36ADCE6D4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57470" y="4693520"/>
            <a:ext cx="949185" cy="943251"/>
          </a:xfrm>
          <a:prstGeom prst="rect">
            <a:avLst/>
          </a:prstGeom>
        </p:spPr>
      </p:pic>
    </p:spTree>
    <p:extLst>
      <p:ext uri="{BB962C8B-B14F-4D97-AF65-F5344CB8AC3E}">
        <p14:creationId xmlns:p14="http://schemas.microsoft.com/office/powerpoint/2010/main" val="22008316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D312E1B-DFED-6D90-826C-29769E8F77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179" y="0"/>
            <a:ext cx="4099618" cy="6858000"/>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2331407"/>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Understanding your </a:t>
            </a:r>
            <a:b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retirement income</a:t>
            </a:r>
          </a:p>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Not sure how to turn your retirement savings into income?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Learn how to build and manage an effective plan to fund your retirement.</a:t>
            </a: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5" name="TextBox 4">
            <a:extLst>
              <a:ext uri="{FF2B5EF4-FFF2-40B4-BE49-F238E27FC236}">
                <a16:creationId xmlns:a16="http://schemas.microsoft.com/office/drawing/2014/main" id="{3CAEC0CF-BE97-FB93-DF25-51E3A8950546}"/>
              </a:ext>
            </a:extLst>
          </p:cNvPr>
          <p:cNvSpPr txBox="1"/>
          <p:nvPr/>
        </p:nvSpPr>
        <p:spPr>
          <a:xfrm>
            <a:off x="5432908" y="4645551"/>
            <a:ext cx="4666448"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July 9, 9 </a:t>
            </a:r>
            <a:r>
              <a:rPr lang="en-US" sz="1600" b="1" dirty="0">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12 p.m. ET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
        <p:nvSpPr>
          <p:cNvPr id="19" name="TextBox 18">
            <a:extLst>
              <a:ext uri="{FF2B5EF4-FFF2-40B4-BE49-F238E27FC236}">
                <a16:creationId xmlns:a16="http://schemas.microsoft.com/office/drawing/2014/main" id="{08BC9BD9-6083-F382-B412-045D7B718BCE}"/>
              </a:ext>
            </a:extLst>
          </p:cNvPr>
          <p:cNvSpPr txBox="1"/>
          <p:nvPr/>
        </p:nvSpPr>
        <p:spPr>
          <a:xfrm>
            <a:off x="4453126" y="5890696"/>
            <a:ext cx="7199612" cy="777136"/>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This workshop is provided courtesy of Charles Schwab &amp; Co., Inc. Schwab Retirement Plan Services, Inc. and Charles Schwab &amp; Co., Inc. are separate but affiliated companies and subsidiaries of The Charles Schwab Corporation. Brokerage products and services are offered by Charles Schwab &amp; Co., Inc. (Member SIPC).</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a:t>
            </a:r>
            <a:r>
              <a:rPr lang="en-US" sz="800" kern="0" dirty="0">
                <a:solidFill>
                  <a:srgbClr val="657883"/>
                </a:solidFill>
                <a:latin typeface="Arial Narrow" panose="020B0604020202020204" pitchFamily="34" charset="0"/>
                <a:ea typeface="MS PGothic" pitchFamily="34" charset="-128"/>
                <a:cs typeface="Arial Narrow" panose="020B0604020202020204" pitchFamily="34" charset="0"/>
              </a:rPr>
              <a:t>FINN</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 (05/25)</a:t>
            </a:r>
          </a:p>
        </p:txBody>
      </p:sp>
      <p:grpSp>
        <p:nvGrpSpPr>
          <p:cNvPr id="7" name="Group 6">
            <a:extLst>
              <a:ext uri="{FF2B5EF4-FFF2-40B4-BE49-F238E27FC236}">
                <a16:creationId xmlns:a16="http://schemas.microsoft.com/office/drawing/2014/main" id="{BA9FD97C-402D-F2B0-81DD-3F278E11731F}"/>
              </a:ext>
            </a:extLst>
          </p:cNvPr>
          <p:cNvGrpSpPr/>
          <p:nvPr/>
        </p:nvGrpSpPr>
        <p:grpSpPr>
          <a:xfrm>
            <a:off x="3485500" y="965815"/>
            <a:ext cx="665183" cy="665183"/>
            <a:chOff x="3710816" y="1036800"/>
            <a:chExt cx="777600" cy="777600"/>
          </a:xfrm>
        </p:grpSpPr>
        <p:sp>
          <p:nvSpPr>
            <p:cNvPr id="8" name="Oval 7">
              <a:extLst>
                <a:ext uri="{FF2B5EF4-FFF2-40B4-BE49-F238E27FC236}">
                  <a16:creationId xmlns:a16="http://schemas.microsoft.com/office/drawing/2014/main" id="{310CC4BC-99B2-1B2B-3BD5-A59157A54A1A}"/>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B49D6C2A-1E8A-849D-6EF7-3F2C4FBE9CB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794732" y="1120716"/>
              <a:ext cx="609769" cy="609769"/>
            </a:xfrm>
            <a:prstGeom prst="rect">
              <a:avLst/>
            </a:prstGeom>
          </p:spPr>
        </p:pic>
      </p:grpSp>
      <p:pic>
        <p:nvPicPr>
          <p:cNvPr id="16" name="Picture 15" descr="Qr code&#10;&#10;Description automatically generated">
            <a:extLst>
              <a:ext uri="{FF2B5EF4-FFF2-40B4-BE49-F238E27FC236}">
                <a16:creationId xmlns:a16="http://schemas.microsoft.com/office/drawing/2014/main" id="{DF830FF1-A01C-8AA2-61F5-71061ABEA0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20945" y="4563294"/>
            <a:ext cx="1031418" cy="1031418"/>
          </a:xfrm>
          <a:prstGeom prst="rect">
            <a:avLst/>
          </a:prstGeom>
        </p:spPr>
      </p:pic>
      <p:grpSp>
        <p:nvGrpSpPr>
          <p:cNvPr id="17" name="Group 16">
            <a:extLst>
              <a:ext uri="{FF2B5EF4-FFF2-40B4-BE49-F238E27FC236}">
                <a16:creationId xmlns:a16="http://schemas.microsoft.com/office/drawing/2014/main" id="{3BA4889C-5796-C1D5-0A10-9133C8939CCE}"/>
              </a:ext>
            </a:extLst>
          </p:cNvPr>
          <p:cNvGrpSpPr/>
          <p:nvPr/>
        </p:nvGrpSpPr>
        <p:grpSpPr>
          <a:xfrm>
            <a:off x="4457470" y="3536839"/>
            <a:ext cx="7455177" cy="565283"/>
            <a:chOff x="4457470" y="3536839"/>
            <a:chExt cx="7455177" cy="565283"/>
          </a:xfrm>
        </p:grpSpPr>
        <p:sp>
          <p:nvSpPr>
            <p:cNvPr id="18" name="TextBox 17">
              <a:extLst>
                <a:ext uri="{FF2B5EF4-FFF2-40B4-BE49-F238E27FC236}">
                  <a16:creationId xmlns:a16="http://schemas.microsoft.com/office/drawing/2014/main" id="{4318C217-96B8-4607-2199-D0FF41197391}"/>
                </a:ext>
              </a:extLst>
            </p:cNvPr>
            <p:cNvSpPr txBox="1"/>
            <p:nvPr/>
          </p:nvSpPr>
          <p:spPr>
            <a:xfrm>
              <a:off x="4572000" y="3536839"/>
              <a:ext cx="7340647" cy="5652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Funding your paycheck in retirement</a:t>
              </a:r>
            </a:p>
          </p:txBody>
        </p:sp>
        <p:cxnSp>
          <p:nvCxnSpPr>
            <p:cNvPr id="20" name="Straight Connector 19">
              <a:extLst>
                <a:ext uri="{FF2B5EF4-FFF2-40B4-BE49-F238E27FC236}">
                  <a16:creationId xmlns:a16="http://schemas.microsoft.com/office/drawing/2014/main" id="{8104D1CD-15C2-88CD-24AC-0A0B3AD15D0F}"/>
                </a:ext>
              </a:extLst>
            </p:cNvPr>
            <p:cNvCxnSpPr>
              <a:cxnSpLocks/>
            </p:cNvCxnSpPr>
            <p:nvPr/>
          </p:nvCxnSpPr>
          <p:spPr>
            <a:xfrm>
              <a:off x="4457470" y="3582234"/>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7746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FC2D7-5229-A3B4-04DF-373C4FEFC82F}"/>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8E1C6F91-FECF-0B53-EB2E-45983C3034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79" y="0"/>
            <a:ext cx="4099618" cy="6858000"/>
          </a:xfrm>
          <a:prstGeom prst="rect">
            <a:avLst/>
          </a:prstGeom>
        </p:spPr>
      </p:pic>
      <p:sp>
        <p:nvSpPr>
          <p:cNvPr id="3" name="Rectangle 2">
            <a:extLst>
              <a:ext uri="{FF2B5EF4-FFF2-40B4-BE49-F238E27FC236}">
                <a16:creationId xmlns:a16="http://schemas.microsoft.com/office/drawing/2014/main" id="{D1F7CA60-8EAD-E037-1E50-9687014571D2}"/>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3104FDA4-AFD8-8925-09A8-C5E0189AA68B}"/>
              </a:ext>
            </a:extLst>
          </p:cNvPr>
          <p:cNvSpPr/>
          <p:nvPr/>
        </p:nvSpPr>
        <p:spPr>
          <a:xfrm>
            <a:off x="3285744" y="762618"/>
            <a:ext cx="8906256" cy="169995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 the boss of your finances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Discover how to maximize your money’s potential for the future you have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 mind while balancing your savings goals.</a:t>
            </a:r>
          </a:p>
        </p:txBody>
      </p:sp>
      <p:pic>
        <p:nvPicPr>
          <p:cNvPr id="2" name="Graphic 1">
            <a:extLst>
              <a:ext uri="{FF2B5EF4-FFF2-40B4-BE49-F238E27FC236}">
                <a16:creationId xmlns:a16="http://schemas.microsoft.com/office/drawing/2014/main" id="{06640CAF-DB52-D19C-AF1D-F4264F9545B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8" name="Oval 7">
            <a:extLst>
              <a:ext uri="{FF2B5EF4-FFF2-40B4-BE49-F238E27FC236}">
                <a16:creationId xmlns:a16="http://schemas.microsoft.com/office/drawing/2014/main" id="{A1F2D9EE-0516-23B2-27D3-31EC6320A8DF}"/>
              </a:ext>
            </a:extLst>
          </p:cNvPr>
          <p:cNvSpPr/>
          <p:nvPr/>
        </p:nvSpPr>
        <p:spPr>
          <a:xfrm>
            <a:off x="3485500" y="965815"/>
            <a:ext cx="665183" cy="6651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A3786ECA-7078-65BB-DFCA-468BBB8B06D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57284" y="1037599"/>
            <a:ext cx="521615" cy="521615"/>
          </a:xfrm>
          <a:prstGeom prst="rect">
            <a:avLst/>
          </a:prstGeom>
        </p:spPr>
      </p:pic>
      <p:pic>
        <p:nvPicPr>
          <p:cNvPr id="18" name="Picture 17" descr="Qr code&#10;&#10;Description automatically generated">
            <a:extLst>
              <a:ext uri="{FF2B5EF4-FFF2-40B4-BE49-F238E27FC236}">
                <a16:creationId xmlns:a16="http://schemas.microsoft.com/office/drawing/2014/main" id="{90BE77AC-55F5-2F46-B72C-6F0F980BF9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20945" y="3986742"/>
            <a:ext cx="1031418" cy="1031418"/>
          </a:xfrm>
          <a:prstGeom prst="rect">
            <a:avLst/>
          </a:prstGeom>
        </p:spPr>
      </p:pic>
      <p:grpSp>
        <p:nvGrpSpPr>
          <p:cNvPr id="7" name="Group 6">
            <a:extLst>
              <a:ext uri="{FF2B5EF4-FFF2-40B4-BE49-F238E27FC236}">
                <a16:creationId xmlns:a16="http://schemas.microsoft.com/office/drawing/2014/main" id="{B3D5342E-78AB-FAD8-A4BF-2C6DAB52AFFC}"/>
              </a:ext>
            </a:extLst>
          </p:cNvPr>
          <p:cNvGrpSpPr/>
          <p:nvPr/>
        </p:nvGrpSpPr>
        <p:grpSpPr>
          <a:xfrm>
            <a:off x="4457470" y="2960287"/>
            <a:ext cx="7455177" cy="565283"/>
            <a:chOff x="4457470" y="3536839"/>
            <a:chExt cx="7455177" cy="565283"/>
          </a:xfrm>
        </p:grpSpPr>
        <p:sp>
          <p:nvSpPr>
            <p:cNvPr id="15" name="TextBox 14">
              <a:extLst>
                <a:ext uri="{FF2B5EF4-FFF2-40B4-BE49-F238E27FC236}">
                  <a16:creationId xmlns:a16="http://schemas.microsoft.com/office/drawing/2014/main" id="{95303691-B1F4-718D-C6AE-10812F5A2D78}"/>
                </a:ext>
              </a:extLst>
            </p:cNvPr>
            <p:cNvSpPr txBox="1"/>
            <p:nvPr/>
          </p:nvSpPr>
          <p:spPr>
            <a:xfrm>
              <a:off x="4572000" y="3536839"/>
              <a:ext cx="7340647" cy="5652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Smart saving: Building a strong financial foundation</a:t>
              </a:r>
            </a:p>
          </p:txBody>
        </p:sp>
        <p:cxnSp>
          <p:nvCxnSpPr>
            <p:cNvPr id="14" name="Straight Connector 13">
              <a:extLst>
                <a:ext uri="{FF2B5EF4-FFF2-40B4-BE49-F238E27FC236}">
                  <a16:creationId xmlns:a16="http://schemas.microsoft.com/office/drawing/2014/main" id="{C93CE7CE-915D-D505-067B-32028CD42331}"/>
                </a:ext>
              </a:extLst>
            </p:cNvPr>
            <p:cNvCxnSpPr>
              <a:cxnSpLocks/>
            </p:cNvCxnSpPr>
            <p:nvPr/>
          </p:nvCxnSpPr>
          <p:spPr>
            <a:xfrm>
              <a:off x="4457470" y="3582234"/>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FB47F600-9A2F-7610-D381-6711A9E83BE6}"/>
              </a:ext>
            </a:extLst>
          </p:cNvPr>
          <p:cNvSpPr txBox="1"/>
          <p:nvPr/>
        </p:nvSpPr>
        <p:spPr>
          <a:xfrm>
            <a:off x="5452363" y="4068999"/>
            <a:ext cx="4721185"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July 15, 10 a.m. PT / 1 p.m. ET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
        <p:nvSpPr>
          <p:cNvPr id="6" name="TextBox 5">
            <a:extLst>
              <a:ext uri="{FF2B5EF4-FFF2-40B4-BE49-F238E27FC236}">
                <a16:creationId xmlns:a16="http://schemas.microsoft.com/office/drawing/2014/main" id="{C417041D-6F09-BBD8-F1CE-81BA513178EE}"/>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FINN (</a:t>
            </a:r>
            <a:r>
              <a:rPr kumimoji="0" lang="en-US" sz="800" b="0" i="0" u="none" strike="noStrike" kern="1200" cap="none" spc="0" normalizeH="0" baseline="0" noProof="0" dirty="0">
                <a:ln>
                  <a:noFill/>
                </a:ln>
                <a:solidFill>
                  <a:srgbClr val="425563"/>
                </a:solidFill>
                <a:effectLst/>
                <a:uLnTx/>
                <a:uFillTx/>
                <a:latin typeface="Arial Narrow" panose="020B0606020202030204" pitchFamily="34" charset="0"/>
                <a:ea typeface="+mn-ea"/>
                <a:cs typeface="+mn-cs"/>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p>
        </p:txBody>
      </p:sp>
    </p:spTree>
    <p:extLst>
      <p:ext uri="{BB962C8B-B14F-4D97-AF65-F5344CB8AC3E}">
        <p14:creationId xmlns:p14="http://schemas.microsoft.com/office/powerpoint/2010/main" val="1543725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14" name="Picture 13" descr="A person sitting at a table with a computer&#10;&#10;AI-generated content may be incorrect.">
            <a:extLst>
              <a:ext uri="{FF2B5EF4-FFF2-40B4-BE49-F238E27FC236}">
                <a16:creationId xmlns:a16="http://schemas.microsoft.com/office/drawing/2014/main" id="{3FFE566F-A992-88B9-9498-5F362260C2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349"/>
            <a:ext cx="4078896" cy="6861349"/>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246939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Brush the dust </a:t>
            </a:r>
            <a:b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off your old 401(k)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900" b="0"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Better understand the options for managing a 401(k) from your </a:t>
            </a:r>
            <a:br>
              <a:rPr kumimoji="0" lang="en-US" sz="1900" b="0"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900" b="0"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previous employer with this demonstration of our rollover page. </a:t>
            </a: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5" name="TextBox 4">
            <a:extLst>
              <a:ext uri="{FF2B5EF4-FFF2-40B4-BE49-F238E27FC236}">
                <a16:creationId xmlns:a16="http://schemas.microsoft.com/office/drawing/2014/main" id="{3CAEC0CF-BE97-FB93-DF25-51E3A8950546}"/>
              </a:ext>
            </a:extLst>
          </p:cNvPr>
          <p:cNvSpPr txBox="1"/>
          <p:nvPr/>
        </p:nvSpPr>
        <p:spPr>
          <a:xfrm>
            <a:off x="5489118" y="4736205"/>
            <a:ext cx="6479739"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July 23, 9 </a:t>
            </a:r>
            <a:r>
              <a:rPr lang="en-US" sz="1600" b="1" dirty="0">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12 p.m. ET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
        <p:nvSpPr>
          <p:cNvPr id="19" name="TextBox 18">
            <a:extLst>
              <a:ext uri="{FF2B5EF4-FFF2-40B4-BE49-F238E27FC236}">
                <a16:creationId xmlns:a16="http://schemas.microsoft.com/office/drawing/2014/main" id="{08BC9BD9-6083-F382-B412-045D7B718BCE}"/>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(02/25)</a:t>
            </a:r>
          </a:p>
        </p:txBody>
      </p:sp>
      <p:sp>
        <p:nvSpPr>
          <p:cNvPr id="37" name="Oval 36">
            <a:extLst>
              <a:ext uri="{FF2B5EF4-FFF2-40B4-BE49-F238E27FC236}">
                <a16:creationId xmlns:a16="http://schemas.microsoft.com/office/drawing/2014/main" id="{E6EE5C9D-72AE-94F8-2521-4781442FFF95}"/>
              </a:ext>
            </a:extLst>
          </p:cNvPr>
          <p:cNvSpPr/>
          <p:nvPr/>
        </p:nvSpPr>
        <p:spPr>
          <a:xfrm>
            <a:off x="3485500" y="965815"/>
            <a:ext cx="665183" cy="6651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38" name="Graphic 37">
            <a:extLst>
              <a:ext uri="{FF2B5EF4-FFF2-40B4-BE49-F238E27FC236}">
                <a16:creationId xmlns:a16="http://schemas.microsoft.com/office/drawing/2014/main" id="{9D6F1CF3-DD3F-7F80-CECA-B55E55D5363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57284" y="1037599"/>
            <a:ext cx="521615" cy="521615"/>
          </a:xfrm>
          <a:prstGeom prst="rect">
            <a:avLst/>
          </a:prstGeom>
        </p:spPr>
      </p:pic>
      <p:pic>
        <p:nvPicPr>
          <p:cNvPr id="7" name="Picture 6" descr="Qr code&#10;&#10;Description automatically generated">
            <a:extLst>
              <a:ext uri="{FF2B5EF4-FFF2-40B4-BE49-F238E27FC236}">
                <a16:creationId xmlns:a16="http://schemas.microsoft.com/office/drawing/2014/main" id="{D3DBE124-57FC-A162-22F1-9F23E905DB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57700" y="4653948"/>
            <a:ext cx="1031418" cy="1031418"/>
          </a:xfrm>
          <a:prstGeom prst="rect">
            <a:avLst/>
          </a:prstGeom>
        </p:spPr>
      </p:pic>
      <p:grpSp>
        <p:nvGrpSpPr>
          <p:cNvPr id="8" name="Group 7">
            <a:extLst>
              <a:ext uri="{FF2B5EF4-FFF2-40B4-BE49-F238E27FC236}">
                <a16:creationId xmlns:a16="http://schemas.microsoft.com/office/drawing/2014/main" id="{D4B00361-DD0C-A014-394C-A0C990A2D73B}"/>
              </a:ext>
            </a:extLst>
          </p:cNvPr>
          <p:cNvGrpSpPr/>
          <p:nvPr/>
        </p:nvGrpSpPr>
        <p:grpSpPr>
          <a:xfrm>
            <a:off x="4457470" y="3749938"/>
            <a:ext cx="7455177" cy="496082"/>
            <a:chOff x="4457470" y="3536839"/>
            <a:chExt cx="7455177" cy="496082"/>
          </a:xfrm>
        </p:grpSpPr>
        <p:sp>
          <p:nvSpPr>
            <p:cNvPr id="15" name="TextBox 14">
              <a:extLst>
                <a:ext uri="{FF2B5EF4-FFF2-40B4-BE49-F238E27FC236}">
                  <a16:creationId xmlns:a16="http://schemas.microsoft.com/office/drawing/2014/main" id="{7CC55D60-F89D-B26E-6A6C-55C0D019EBD0}"/>
                </a:ext>
              </a:extLst>
            </p:cNvPr>
            <p:cNvSpPr txBox="1"/>
            <p:nvPr/>
          </p:nvSpPr>
          <p:spPr>
            <a:xfrm>
              <a:off x="4572000" y="3536839"/>
              <a:ext cx="7340647" cy="3231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C1573A0D-EC3B-43E2-F3C9-515708410AA5}"/>
                </a:ext>
              </a:extLst>
            </p:cNvPr>
            <p:cNvCxnSpPr>
              <a:cxnSpLocks/>
            </p:cNvCxnSpPr>
            <p:nvPr/>
          </p:nvCxnSpPr>
          <p:spPr>
            <a:xfrm>
              <a:off x="4457470" y="3555941"/>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3D8A629-F840-6475-DA1E-C6FD6CBC03D6}"/>
              </a:ext>
            </a:extLst>
          </p:cNvPr>
          <p:cNvSpPr txBox="1"/>
          <p:nvPr/>
        </p:nvSpPr>
        <p:spPr>
          <a:xfrm>
            <a:off x="-111369" y="59787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25563"/>
              </a:solidFill>
              <a:effectLst/>
              <a:uLnTx/>
              <a:uFillTx/>
              <a:latin typeface="Charles Modern"/>
              <a:ea typeface="+mn-ea"/>
              <a:cs typeface="+mn-cs"/>
            </a:endParaRPr>
          </a:p>
        </p:txBody>
      </p:sp>
      <p:sp>
        <p:nvSpPr>
          <p:cNvPr id="10" name="TextBox 9">
            <a:extLst>
              <a:ext uri="{FF2B5EF4-FFF2-40B4-BE49-F238E27FC236}">
                <a16:creationId xmlns:a16="http://schemas.microsoft.com/office/drawing/2014/main" id="{9CBE9B9F-764F-2739-D62F-6F95F75BEA4F}"/>
              </a:ext>
            </a:extLst>
          </p:cNvPr>
          <p:cNvSpPr txBox="1"/>
          <p:nvPr/>
        </p:nvSpPr>
        <p:spPr>
          <a:xfrm>
            <a:off x="4572000" y="3684340"/>
            <a:ext cx="6238047" cy="6610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demo with live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18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Rollover page</a:t>
            </a:r>
            <a:endParaRPr kumimoji="0" lang="en-US" sz="1800" b="0" i="0" u="none" strike="noStrike" kern="1200" cap="none" spc="0" normalizeH="0" baseline="0" noProof="0" dirty="0">
              <a:ln>
                <a:noFill/>
              </a:ln>
              <a:solidFill>
                <a:srgbClr val="425563"/>
              </a:solidFill>
              <a:effectLst/>
              <a:uLnTx/>
              <a:uFillTx/>
              <a:latin typeface="Charles Modern"/>
              <a:ea typeface="+mn-ea"/>
              <a:cs typeface="+mn-cs"/>
            </a:endParaRPr>
          </a:p>
        </p:txBody>
      </p:sp>
    </p:spTree>
    <p:extLst>
      <p:ext uri="{BB962C8B-B14F-4D97-AF65-F5344CB8AC3E}">
        <p14:creationId xmlns:p14="http://schemas.microsoft.com/office/powerpoint/2010/main" val="4793296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8D1F74-E91F-634F-6148-BE7D2D898C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E689130-47F3-62A6-456A-570F6C5650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8179" y="0"/>
            <a:ext cx="4099618" cy="6858000"/>
          </a:xfrm>
          <a:prstGeom prst="rect">
            <a:avLst/>
          </a:prstGeom>
        </p:spPr>
      </p:pic>
      <p:sp>
        <p:nvSpPr>
          <p:cNvPr id="3" name="Rectangle 2">
            <a:extLst>
              <a:ext uri="{FF2B5EF4-FFF2-40B4-BE49-F238E27FC236}">
                <a16:creationId xmlns:a16="http://schemas.microsoft.com/office/drawing/2014/main" id="{BDD5A3AC-2EC4-4735-5DB1-CC6C0B630378}"/>
              </a:ext>
            </a:extLst>
          </p:cNvPr>
          <p:cNvSpPr/>
          <p:nvPr/>
        </p:nvSpPr>
        <p:spPr>
          <a:xfrm>
            <a:off x="-1" y="4512733"/>
            <a:ext cx="4099617"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B2D6DAFB-3C3E-B9FD-AE8D-71FA1CD1FF42}"/>
              </a:ext>
            </a:extLst>
          </p:cNvPr>
          <p:cNvSpPr/>
          <p:nvPr/>
        </p:nvSpPr>
        <p:spPr>
          <a:xfrm>
            <a:off x="3285744" y="762618"/>
            <a:ext cx="8906256" cy="246939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Trying to organize your financial life?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 can help. Get tips for taking control of your finances </a:t>
            </a:r>
            <a:b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avoiding pitfalls along the way. </a:t>
            </a:r>
          </a:p>
        </p:txBody>
      </p:sp>
      <p:pic>
        <p:nvPicPr>
          <p:cNvPr id="2" name="Graphic 1">
            <a:extLst>
              <a:ext uri="{FF2B5EF4-FFF2-40B4-BE49-F238E27FC236}">
                <a16:creationId xmlns:a16="http://schemas.microsoft.com/office/drawing/2014/main" id="{BAC0AD02-ED55-F734-BAED-ECD80CC8042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grpSp>
        <p:nvGrpSpPr>
          <p:cNvPr id="4" name="Group 3">
            <a:extLst>
              <a:ext uri="{FF2B5EF4-FFF2-40B4-BE49-F238E27FC236}">
                <a16:creationId xmlns:a16="http://schemas.microsoft.com/office/drawing/2014/main" id="{18B7C490-3093-B7C1-2B97-09F0C93843D3}"/>
              </a:ext>
            </a:extLst>
          </p:cNvPr>
          <p:cNvGrpSpPr/>
          <p:nvPr/>
        </p:nvGrpSpPr>
        <p:grpSpPr>
          <a:xfrm>
            <a:off x="3485500" y="965815"/>
            <a:ext cx="665183" cy="665183"/>
            <a:chOff x="3710816" y="1036800"/>
            <a:chExt cx="777600" cy="777600"/>
          </a:xfrm>
        </p:grpSpPr>
        <p:sp>
          <p:nvSpPr>
            <p:cNvPr id="8" name="Oval 7">
              <a:extLst>
                <a:ext uri="{FF2B5EF4-FFF2-40B4-BE49-F238E27FC236}">
                  <a16:creationId xmlns:a16="http://schemas.microsoft.com/office/drawing/2014/main" id="{C59414E6-86EB-7F38-11D4-C8D539DB99F8}"/>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E65BCA54-22D7-92F9-8C74-E6AE9934F0B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786248" y="1103749"/>
              <a:ext cx="609769" cy="609769"/>
            </a:xfrm>
            <a:prstGeom prst="rect">
              <a:avLst/>
            </a:prstGeom>
          </p:spPr>
        </p:pic>
      </p:grpSp>
      <p:sp>
        <p:nvSpPr>
          <p:cNvPr id="11" name="TextBox 10">
            <a:extLst>
              <a:ext uri="{FF2B5EF4-FFF2-40B4-BE49-F238E27FC236}">
                <a16:creationId xmlns:a16="http://schemas.microsoft.com/office/drawing/2014/main" id="{E195DD69-9A92-4C56-04FD-B6FE5880F5D5}"/>
              </a:ext>
            </a:extLst>
          </p:cNvPr>
          <p:cNvSpPr txBox="1"/>
          <p:nvPr/>
        </p:nvSpPr>
        <p:spPr>
          <a:xfrm>
            <a:off x="5674041" y="4613094"/>
            <a:ext cx="4666448" cy="1113125"/>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August 5, 10 </a:t>
            </a:r>
            <a:r>
              <a:rPr lang="en-US" sz="1600" b="1" dirty="0">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 p.m. ET or</a:t>
            </a:r>
            <a:b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August 28, 12 p.m. PT / 3 p.m. ET</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pic>
        <p:nvPicPr>
          <p:cNvPr id="13" name="Picture 12" descr="Qr code&#10;&#10;Description automatically generated">
            <a:extLst>
              <a:ext uri="{FF2B5EF4-FFF2-40B4-BE49-F238E27FC236}">
                <a16:creationId xmlns:a16="http://schemas.microsoft.com/office/drawing/2014/main" id="{B72CCEC6-988E-6929-F83A-84CE62A03A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42623" y="4653948"/>
            <a:ext cx="1031418" cy="1031418"/>
          </a:xfrm>
          <a:prstGeom prst="rect">
            <a:avLst/>
          </a:prstGeom>
        </p:spPr>
      </p:pic>
      <p:sp>
        <p:nvSpPr>
          <p:cNvPr id="16" name="TextBox 15">
            <a:extLst>
              <a:ext uri="{FF2B5EF4-FFF2-40B4-BE49-F238E27FC236}">
                <a16:creationId xmlns:a16="http://schemas.microsoft.com/office/drawing/2014/main" id="{A7D9BE12-CE53-8E64-3E21-EBE965DFA290}"/>
              </a:ext>
            </a:extLst>
          </p:cNvPr>
          <p:cNvSpPr txBox="1"/>
          <p:nvPr/>
        </p:nvSpPr>
        <p:spPr>
          <a:xfrm>
            <a:off x="4734056" y="3788639"/>
            <a:ext cx="5386320" cy="530915"/>
          </a:xfrm>
          <a:prstGeom prst="rect">
            <a:avLst/>
          </a:prstGeom>
          <a:noFill/>
        </p:spPr>
        <p:txBody>
          <a:bodyPr wrap="square" lIns="9144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Tips to get your financial house in order</a:t>
            </a:r>
          </a:p>
        </p:txBody>
      </p:sp>
      <p:cxnSp>
        <p:nvCxnSpPr>
          <p:cNvPr id="5" name="Straight Connector 4">
            <a:extLst>
              <a:ext uri="{FF2B5EF4-FFF2-40B4-BE49-F238E27FC236}">
                <a16:creationId xmlns:a16="http://schemas.microsoft.com/office/drawing/2014/main" id="{A1571D55-1B83-2AA8-C5C7-BF9DA7EF2AFD}"/>
              </a:ext>
            </a:extLst>
          </p:cNvPr>
          <p:cNvCxnSpPr>
            <a:cxnSpLocks/>
          </p:cNvCxnSpPr>
          <p:nvPr/>
        </p:nvCxnSpPr>
        <p:spPr>
          <a:xfrm>
            <a:off x="4621371" y="3788639"/>
            <a:ext cx="0" cy="53091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3D81103-1BFB-C60E-5A61-27BD165458B9}"/>
              </a:ext>
            </a:extLst>
          </p:cNvPr>
          <p:cNvSpPr txBox="1"/>
          <p:nvPr/>
        </p:nvSpPr>
        <p:spPr>
          <a:xfrm>
            <a:off x="4453126" y="5890696"/>
            <a:ext cx="7199612" cy="777136"/>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This workshop is provided courtesy of Charles Schwab &amp; Co., Inc. Schwab Retirement Plan Services, Inc. and Charles Schwab &amp; Co., Inc. are separate but affiliated companies and subsidiaries of The Charles Schwab Corporation. Brokerage products and services are offered by Charles Schwab &amp; Co., Inc. (Member SIPC).</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a:t>
            </a:r>
            <a:r>
              <a:rPr lang="en-US" sz="800" kern="0" dirty="0">
                <a:solidFill>
                  <a:srgbClr val="657883"/>
                </a:solidFill>
                <a:latin typeface="Arial Narrow" panose="020B0604020202020204" pitchFamily="34" charset="0"/>
                <a:ea typeface="MS PGothic" pitchFamily="34" charset="-128"/>
                <a:cs typeface="Arial Narrow" panose="020B0604020202020204" pitchFamily="34" charset="0"/>
              </a:rPr>
              <a:t>FINN</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 (05/25)</a:t>
            </a:r>
          </a:p>
        </p:txBody>
      </p:sp>
    </p:spTree>
    <p:extLst>
      <p:ext uri="{BB962C8B-B14F-4D97-AF65-F5344CB8AC3E}">
        <p14:creationId xmlns:p14="http://schemas.microsoft.com/office/powerpoint/2010/main" val="4139627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5" name="Picture 4" descr="A group of people looking at a computer&#10;&#10;AI-generated content may be incorrect.">
            <a:extLst>
              <a:ext uri="{FF2B5EF4-FFF2-40B4-BE49-F238E27FC236}">
                <a16:creationId xmlns:a16="http://schemas.microsoft.com/office/drawing/2014/main" id="{7391B38E-03E6-7A2B-9F4E-B2B248420E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4193726" cy="6858000"/>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8179" y="4470401"/>
            <a:ext cx="4193726" cy="2387600"/>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328826"/>
            <a:ext cx="8906256" cy="169995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Level up your financial IQ</a:t>
            </a:r>
          </a:p>
          <a:p>
            <a:pPr marL="0" marR="0" lvl="0" indent="0" algn="l" defTabSz="914400" rtl="0" eaLnBrk="1" fontAlgn="auto" latinLnBrk="0" hangingPunct="1">
              <a:lnSpc>
                <a:spcPct val="100000"/>
              </a:lnSpc>
              <a:spcBef>
                <a:spcPts val="0"/>
              </a:spcBef>
              <a:spcAft>
                <a:spcPts val="2000"/>
              </a:spcAft>
              <a:buClrTx/>
              <a:buSzTx/>
              <a:buFontTx/>
              <a:buNone/>
              <a:tabLst/>
              <a:defRPr/>
            </a:pPr>
            <a:r>
              <a:rPr lang="en-US" sz="1600" b="0" i="0" dirty="0">
                <a:solidFill>
                  <a:schemeClr val="bg1"/>
                </a:solidFill>
                <a:effectLst/>
                <a:latin typeface="Arial" panose="020B0604020202020204" pitchFamily="34" charset="0"/>
                <a:cs typeface="Arial" panose="020B0604020202020204" pitchFamily="34" charset="0"/>
              </a:rPr>
              <a:t>It’s never too late to improve your financial fitness—especially in uncertain markets. Learn how to get organized, build a plan, and make progress towards your goals.</a:t>
            </a:r>
            <a:endParaRPr kumimoji="0" lang="en-US" sz="1800" b="0"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19" name="TextBox 18">
            <a:extLst>
              <a:ext uri="{FF2B5EF4-FFF2-40B4-BE49-F238E27FC236}">
                <a16:creationId xmlns:a16="http://schemas.microsoft.com/office/drawing/2014/main" id="{08BC9BD9-6083-F382-B412-045D7B718BCE}"/>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p>
        </p:txBody>
      </p:sp>
      <p:pic>
        <p:nvPicPr>
          <p:cNvPr id="16" name="Picture 15" descr="Qr code&#10;&#10;Description automatically generated">
            <a:extLst>
              <a:ext uri="{FF2B5EF4-FFF2-40B4-BE49-F238E27FC236}">
                <a16:creationId xmlns:a16="http://schemas.microsoft.com/office/drawing/2014/main" id="{1355F6A0-4976-31C7-DF7F-69299A951E5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28332" y="4086784"/>
            <a:ext cx="1031418" cy="1031418"/>
          </a:xfrm>
          <a:prstGeom prst="rect">
            <a:avLst/>
          </a:prstGeom>
        </p:spPr>
      </p:pic>
      <p:grpSp>
        <p:nvGrpSpPr>
          <p:cNvPr id="20" name="Group 19">
            <a:extLst>
              <a:ext uri="{FF2B5EF4-FFF2-40B4-BE49-F238E27FC236}">
                <a16:creationId xmlns:a16="http://schemas.microsoft.com/office/drawing/2014/main" id="{23F30E5D-3F54-7C4D-45F4-D013DF4FB36B}"/>
              </a:ext>
            </a:extLst>
          </p:cNvPr>
          <p:cNvGrpSpPr/>
          <p:nvPr/>
        </p:nvGrpSpPr>
        <p:grpSpPr>
          <a:xfrm>
            <a:off x="4457470" y="2792324"/>
            <a:ext cx="7455177" cy="530915"/>
            <a:chOff x="4457470" y="2792324"/>
            <a:chExt cx="7455177" cy="530915"/>
          </a:xfrm>
        </p:grpSpPr>
        <p:sp>
          <p:nvSpPr>
            <p:cNvPr id="21" name="TextBox 20">
              <a:extLst>
                <a:ext uri="{FF2B5EF4-FFF2-40B4-BE49-F238E27FC236}">
                  <a16:creationId xmlns:a16="http://schemas.microsoft.com/office/drawing/2014/main" id="{A8C4E691-20BC-A22D-2961-E4E997D49A00}"/>
                </a:ext>
              </a:extLst>
            </p:cNvPr>
            <p:cNvSpPr txBox="1"/>
            <p:nvPr/>
          </p:nvSpPr>
          <p:spPr>
            <a:xfrm>
              <a:off x="4572000" y="2792324"/>
              <a:ext cx="7340647" cy="53091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mn-ea"/>
                  <a:cs typeface="Arial" panose="020B0604020202020204" pitchFamily="34" charset="0"/>
                </a:rPr>
                <a:t>Attend the online panel discussion with live Q&amp;A.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20" normalizeH="0" baseline="0" noProof="0" dirty="0">
                  <a:ln>
                    <a:noFill/>
                  </a:ln>
                  <a:solidFill>
                    <a:srgbClr val="037DAE"/>
                  </a:solidFill>
                  <a:effectLst/>
                  <a:uLnTx/>
                  <a:uFillTx/>
                  <a:latin typeface="Arial" panose="020B0604020202020204" pitchFamily="34" charset="0"/>
                  <a:ea typeface="+mn-ea"/>
                  <a:cs typeface="Arial" panose="020B0604020202020204" pitchFamily="34" charset="0"/>
                </a:rPr>
                <a:t>Financial </a:t>
              </a:r>
              <a:r>
                <a:rPr lang="en-US" b="1" spc="-20" dirty="0">
                  <a:solidFill>
                    <a:srgbClr val="037DAE"/>
                  </a:solidFill>
                  <a:latin typeface="Arial" panose="020B0604020202020204" pitchFamily="34" charset="0"/>
                  <a:cs typeface="Arial" panose="020B0604020202020204" pitchFamily="34" charset="0"/>
                </a:rPr>
                <a:t>fitness during market volatility</a:t>
              </a:r>
              <a:endParaRPr kumimoji="0" lang="en-US" sz="1800" b="1" i="0" u="none" strike="noStrike" kern="1200" cap="none" spc="-20" normalizeH="0" baseline="0" noProof="0" dirty="0">
                <a:ln>
                  <a:noFill/>
                </a:ln>
                <a:solidFill>
                  <a:srgbClr val="037DAE"/>
                </a:solidFill>
                <a:effectLst/>
                <a:uLnTx/>
                <a:uFillTx/>
                <a:latin typeface="Arial" panose="020B0604020202020204" pitchFamily="34" charset="0"/>
                <a:ea typeface="+mn-ea"/>
                <a:cs typeface="Arial" panose="020B0604020202020204" pitchFamily="34" charset="0"/>
              </a:endParaRPr>
            </a:p>
          </p:txBody>
        </p:sp>
        <p:cxnSp>
          <p:nvCxnSpPr>
            <p:cNvPr id="22" name="Straight Connector 21">
              <a:extLst>
                <a:ext uri="{FF2B5EF4-FFF2-40B4-BE49-F238E27FC236}">
                  <a16:creationId xmlns:a16="http://schemas.microsoft.com/office/drawing/2014/main" id="{B3F2160D-5D38-DA75-1F13-D7E772519C33}"/>
                </a:ext>
              </a:extLst>
            </p:cNvPr>
            <p:cNvCxnSpPr>
              <a:cxnSpLocks/>
            </p:cNvCxnSpPr>
            <p:nvPr/>
          </p:nvCxnSpPr>
          <p:spPr>
            <a:xfrm>
              <a:off x="4457470" y="2837719"/>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2C8A3D1C-E955-B26C-3792-582A4CACE673}"/>
              </a:ext>
            </a:extLst>
          </p:cNvPr>
          <p:cNvSpPr txBox="1"/>
          <p:nvPr/>
        </p:nvSpPr>
        <p:spPr>
          <a:xfrm>
            <a:off x="5467929" y="4194157"/>
            <a:ext cx="6247208"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August 7,  9 a.m. PT / 12 p.m. ET  or 12 p.m. PT /  3 p.m. ET</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1">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grpSp>
        <p:nvGrpSpPr>
          <p:cNvPr id="9" name="Group 8">
            <a:extLst>
              <a:ext uri="{FF2B5EF4-FFF2-40B4-BE49-F238E27FC236}">
                <a16:creationId xmlns:a16="http://schemas.microsoft.com/office/drawing/2014/main" id="{06B0492F-1C73-0D25-BB43-6360D5CAC131}"/>
              </a:ext>
            </a:extLst>
          </p:cNvPr>
          <p:cNvGrpSpPr/>
          <p:nvPr/>
        </p:nvGrpSpPr>
        <p:grpSpPr>
          <a:xfrm>
            <a:off x="3520364" y="440728"/>
            <a:ext cx="665183" cy="665183"/>
            <a:chOff x="3710816" y="1036800"/>
            <a:chExt cx="777600" cy="777600"/>
          </a:xfrm>
        </p:grpSpPr>
        <p:sp>
          <p:nvSpPr>
            <p:cNvPr id="10" name="Oval 9">
              <a:extLst>
                <a:ext uri="{FF2B5EF4-FFF2-40B4-BE49-F238E27FC236}">
                  <a16:creationId xmlns:a16="http://schemas.microsoft.com/office/drawing/2014/main" id="{091F8725-031F-BB3A-7805-9079C7C0A2AA}"/>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17" name="Graphic 16">
              <a:extLst>
                <a:ext uri="{FF2B5EF4-FFF2-40B4-BE49-F238E27FC236}">
                  <a16:creationId xmlns:a16="http://schemas.microsoft.com/office/drawing/2014/main" id="{C5BB4E70-29A2-46DF-2086-BFE5D1DDD32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794732" y="1120716"/>
              <a:ext cx="609769" cy="609769"/>
            </a:xfrm>
            <a:prstGeom prst="rect">
              <a:avLst/>
            </a:prstGeom>
          </p:spPr>
        </p:pic>
      </p:grpSp>
    </p:spTree>
    <p:extLst>
      <p:ext uri="{BB962C8B-B14F-4D97-AF65-F5344CB8AC3E}">
        <p14:creationId xmlns:p14="http://schemas.microsoft.com/office/powerpoint/2010/main" val="2630913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0A7CEC-DBD9-3DBF-B027-754AC81F3110}"/>
            </a:ext>
          </a:extLst>
        </p:cNvPr>
        <p:cNvGrpSpPr/>
        <p:nvPr/>
      </p:nvGrpSpPr>
      <p:grpSpPr>
        <a:xfrm>
          <a:off x="0" y="0"/>
          <a:ext cx="0" cy="0"/>
          <a:chOff x="0" y="0"/>
          <a:chExt cx="0" cy="0"/>
        </a:xfrm>
      </p:grpSpPr>
      <p:pic>
        <p:nvPicPr>
          <p:cNvPr id="6" name="Picture 5" descr="A person holding a phone&#10;&#10;Description automatically generated">
            <a:extLst>
              <a:ext uri="{FF2B5EF4-FFF2-40B4-BE49-F238E27FC236}">
                <a16:creationId xmlns:a16="http://schemas.microsoft.com/office/drawing/2014/main" id="{03254A48-73EC-9A3F-C3AE-0607A0371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1" y="-775"/>
            <a:ext cx="4072549" cy="6858775"/>
          </a:xfrm>
          <a:prstGeom prst="rect">
            <a:avLst/>
          </a:prstGeom>
        </p:spPr>
      </p:pic>
      <p:sp>
        <p:nvSpPr>
          <p:cNvPr id="3" name="Rectangle 2">
            <a:extLst>
              <a:ext uri="{FF2B5EF4-FFF2-40B4-BE49-F238E27FC236}">
                <a16:creationId xmlns:a16="http://schemas.microsoft.com/office/drawing/2014/main" id="{0D094BC9-F40B-8172-B05D-3CB338090049}"/>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19389771-8A3F-468D-AF59-D32F7E7CBE36}"/>
              </a:ext>
            </a:extLst>
          </p:cNvPr>
          <p:cNvSpPr/>
          <p:nvPr/>
        </p:nvSpPr>
        <p:spPr>
          <a:xfrm>
            <a:off x="3285744" y="762618"/>
            <a:ext cx="8906256" cy="22539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Taking charge of your </a:t>
            </a:r>
            <a:b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finances? Check.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Women face daily challenges and life events that can impact their finances.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Join the conversation and take the next step toward your financial goals. </a:t>
            </a:r>
          </a:p>
        </p:txBody>
      </p:sp>
      <p:pic>
        <p:nvPicPr>
          <p:cNvPr id="2" name="Graphic 1">
            <a:extLst>
              <a:ext uri="{FF2B5EF4-FFF2-40B4-BE49-F238E27FC236}">
                <a16:creationId xmlns:a16="http://schemas.microsoft.com/office/drawing/2014/main" id="{6471D73E-5290-4C9F-7F15-DED3133D5A3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39714" y="4988743"/>
            <a:ext cx="3175249" cy="1905149"/>
          </a:xfrm>
          <a:prstGeom prst="rect">
            <a:avLst/>
          </a:prstGeom>
        </p:spPr>
      </p:pic>
      <p:sp>
        <p:nvSpPr>
          <p:cNvPr id="8" name="Oval 7">
            <a:extLst>
              <a:ext uri="{FF2B5EF4-FFF2-40B4-BE49-F238E27FC236}">
                <a16:creationId xmlns:a16="http://schemas.microsoft.com/office/drawing/2014/main" id="{DBC8325A-8D15-0B45-AD4D-2EEB7925819D}"/>
              </a:ext>
            </a:extLst>
          </p:cNvPr>
          <p:cNvSpPr/>
          <p:nvPr/>
        </p:nvSpPr>
        <p:spPr>
          <a:xfrm>
            <a:off x="3485500" y="965815"/>
            <a:ext cx="665183" cy="6651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AEF1BFA3-FF94-C268-1AF9-4D721C9A3C2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57284" y="1037599"/>
            <a:ext cx="521615" cy="521615"/>
          </a:xfrm>
          <a:prstGeom prst="rect">
            <a:avLst/>
          </a:prstGeom>
        </p:spPr>
      </p:pic>
      <p:sp>
        <p:nvSpPr>
          <p:cNvPr id="17" name="TextBox 16">
            <a:extLst>
              <a:ext uri="{FF2B5EF4-FFF2-40B4-BE49-F238E27FC236}">
                <a16:creationId xmlns:a16="http://schemas.microsoft.com/office/drawing/2014/main" id="{793D7E47-A922-8E9A-14A9-DB161CD78BCF}"/>
              </a:ext>
            </a:extLst>
          </p:cNvPr>
          <p:cNvSpPr txBox="1"/>
          <p:nvPr/>
        </p:nvSpPr>
        <p:spPr>
          <a:xfrm>
            <a:off x="5432908" y="4583363"/>
            <a:ext cx="6574104" cy="984885"/>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August 13, 9 </a:t>
            </a:r>
            <a:r>
              <a:rPr lang="en-US" sz="1600" b="1" dirty="0">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12 p.m. ET </a:t>
            </a:r>
            <a:b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pic>
        <p:nvPicPr>
          <p:cNvPr id="18" name="Picture 17" descr="Qr code&#10;&#10;Description automatically generated">
            <a:extLst>
              <a:ext uri="{FF2B5EF4-FFF2-40B4-BE49-F238E27FC236}">
                <a16:creationId xmlns:a16="http://schemas.microsoft.com/office/drawing/2014/main" id="{7A21420B-087C-3961-B749-088E85530B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20945" y="4563294"/>
            <a:ext cx="1031418" cy="1031418"/>
          </a:xfrm>
          <a:prstGeom prst="rect">
            <a:avLst/>
          </a:prstGeom>
        </p:spPr>
      </p:pic>
      <p:grpSp>
        <p:nvGrpSpPr>
          <p:cNvPr id="7" name="Group 6">
            <a:extLst>
              <a:ext uri="{FF2B5EF4-FFF2-40B4-BE49-F238E27FC236}">
                <a16:creationId xmlns:a16="http://schemas.microsoft.com/office/drawing/2014/main" id="{65F9F0EA-A1C4-16F8-D187-C252E91ACA32}"/>
              </a:ext>
            </a:extLst>
          </p:cNvPr>
          <p:cNvGrpSpPr/>
          <p:nvPr/>
        </p:nvGrpSpPr>
        <p:grpSpPr>
          <a:xfrm>
            <a:off x="4457470" y="3536839"/>
            <a:ext cx="7455177" cy="565283"/>
            <a:chOff x="4457470" y="3536839"/>
            <a:chExt cx="7455177" cy="565283"/>
          </a:xfrm>
        </p:grpSpPr>
        <p:sp>
          <p:nvSpPr>
            <p:cNvPr id="15" name="TextBox 14">
              <a:extLst>
                <a:ext uri="{FF2B5EF4-FFF2-40B4-BE49-F238E27FC236}">
                  <a16:creationId xmlns:a16="http://schemas.microsoft.com/office/drawing/2014/main" id="{3B35F43F-3BDF-3DAF-CA7F-3C094F5CE499}"/>
                </a:ext>
              </a:extLst>
            </p:cNvPr>
            <p:cNvSpPr txBox="1"/>
            <p:nvPr/>
          </p:nvSpPr>
          <p:spPr>
            <a:xfrm>
              <a:off x="4572000" y="3536839"/>
              <a:ext cx="7340647" cy="5652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online event with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Quick take: Women &amp; </a:t>
              </a:r>
              <a:r>
                <a:rPr lang="en-US" sz="2100" b="1" spc="-20" dirty="0">
                  <a:solidFill>
                    <a:srgbClr val="037DAE"/>
                  </a:solidFill>
                  <a:latin typeface="Arial" panose="020B0604020202020204" pitchFamily="34" charset="0"/>
                  <a:ea typeface="Calibri" panose="020F0502020204030204" pitchFamily="34" charset="0"/>
                  <a:cs typeface="Arial" panose="020B0604020202020204" pitchFamily="34" charset="0"/>
                </a:rPr>
                <a:t>i</a:t>
              </a: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nvesting</a:t>
              </a:r>
            </a:p>
          </p:txBody>
        </p:sp>
        <p:cxnSp>
          <p:nvCxnSpPr>
            <p:cNvPr id="14" name="Straight Connector 13">
              <a:extLst>
                <a:ext uri="{FF2B5EF4-FFF2-40B4-BE49-F238E27FC236}">
                  <a16:creationId xmlns:a16="http://schemas.microsoft.com/office/drawing/2014/main" id="{326B0131-C29D-95E8-F708-D3F8D60B107B}"/>
                </a:ext>
              </a:extLst>
            </p:cNvPr>
            <p:cNvCxnSpPr>
              <a:cxnSpLocks/>
            </p:cNvCxnSpPr>
            <p:nvPr/>
          </p:nvCxnSpPr>
          <p:spPr>
            <a:xfrm>
              <a:off x="4457470" y="3582234"/>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8CFA4EE-EF8C-CAF5-99CE-126B9357F231}"/>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p>
        </p:txBody>
      </p:sp>
    </p:spTree>
    <p:extLst>
      <p:ext uri="{BB962C8B-B14F-4D97-AF65-F5344CB8AC3E}">
        <p14:creationId xmlns:p14="http://schemas.microsoft.com/office/powerpoint/2010/main" val="39230381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CF0EB-0E41-C10C-6277-096B791AA9DB}"/>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49D4EC7-B9D1-CC81-C704-6ADD169161ED}"/>
              </a:ext>
            </a:extLst>
          </p:cNvPr>
          <p:cNvPicPr>
            <a:picLocks noChangeAspect="1"/>
          </p:cNvPicPr>
          <p:nvPr/>
        </p:nvPicPr>
        <p:blipFill>
          <a:blip r:embed="rId3" cstate="screen">
            <a:extLst>
              <a:ext uri="{28A0092B-C50C-407E-A947-70E740481C1C}">
                <a14:useLocalDpi xmlns:a14="http://schemas.microsoft.com/office/drawing/2010/main"/>
              </a:ext>
            </a:extLst>
          </a:blip>
          <a:srcRect b="-189"/>
          <a:stretch/>
        </p:blipFill>
        <p:spPr>
          <a:xfrm>
            <a:off x="-8179" y="0"/>
            <a:ext cx="4099618" cy="6858000"/>
          </a:xfrm>
          <a:prstGeom prst="rect">
            <a:avLst/>
          </a:prstGeom>
        </p:spPr>
      </p:pic>
      <p:sp>
        <p:nvSpPr>
          <p:cNvPr id="3" name="Rectangle 2">
            <a:extLst>
              <a:ext uri="{FF2B5EF4-FFF2-40B4-BE49-F238E27FC236}">
                <a16:creationId xmlns:a16="http://schemas.microsoft.com/office/drawing/2014/main" id="{9D1F8F61-1BD0-3CB9-F5E7-9D1C7198619C}"/>
              </a:ext>
            </a:extLst>
          </p:cNvPr>
          <p:cNvSpPr/>
          <p:nvPr/>
        </p:nvSpPr>
        <p:spPr>
          <a:xfrm>
            <a:off x="-8179" y="4512733"/>
            <a:ext cx="4099618" cy="2345267"/>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6C9FC3D3-E43F-A401-2047-ED87C173AD10}"/>
              </a:ext>
            </a:extLst>
          </p:cNvPr>
          <p:cNvSpPr/>
          <p:nvPr/>
        </p:nvSpPr>
        <p:spPr>
          <a:xfrm>
            <a:off x="3285744" y="762618"/>
            <a:ext cx="8906256" cy="225395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Your imagination has no limit, </a:t>
            </a:r>
            <a:b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but your budget does.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 how to take control of your finances with tips for tracking your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expenses, creating an effective spending plan, and avoiding pitfalls like debt.</a:t>
            </a:r>
          </a:p>
        </p:txBody>
      </p:sp>
      <p:pic>
        <p:nvPicPr>
          <p:cNvPr id="2" name="Graphic 1">
            <a:extLst>
              <a:ext uri="{FF2B5EF4-FFF2-40B4-BE49-F238E27FC236}">
                <a16:creationId xmlns:a16="http://schemas.microsoft.com/office/drawing/2014/main" id="{B7B09689-990D-1F4E-199C-78609662DD9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8" name="Oval 7">
            <a:extLst>
              <a:ext uri="{FF2B5EF4-FFF2-40B4-BE49-F238E27FC236}">
                <a16:creationId xmlns:a16="http://schemas.microsoft.com/office/drawing/2014/main" id="{25432E43-EC16-DEEB-4C5E-B9A0E07EA2B5}"/>
              </a:ext>
            </a:extLst>
          </p:cNvPr>
          <p:cNvSpPr/>
          <p:nvPr/>
        </p:nvSpPr>
        <p:spPr>
          <a:xfrm>
            <a:off x="3485500" y="965815"/>
            <a:ext cx="665183" cy="6651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9" name="Graphic 8">
            <a:extLst>
              <a:ext uri="{FF2B5EF4-FFF2-40B4-BE49-F238E27FC236}">
                <a16:creationId xmlns:a16="http://schemas.microsoft.com/office/drawing/2014/main" id="{ED6DD084-ABC2-0A2B-657F-EE1E1D5895F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557284" y="1037599"/>
            <a:ext cx="521615" cy="521615"/>
          </a:xfrm>
          <a:prstGeom prst="rect">
            <a:avLst/>
          </a:prstGeom>
        </p:spPr>
      </p:pic>
      <p:sp>
        <p:nvSpPr>
          <p:cNvPr id="17" name="TextBox 16">
            <a:extLst>
              <a:ext uri="{FF2B5EF4-FFF2-40B4-BE49-F238E27FC236}">
                <a16:creationId xmlns:a16="http://schemas.microsoft.com/office/drawing/2014/main" id="{66BBF705-9A6D-2491-A1AF-4A41542C2237}"/>
              </a:ext>
            </a:extLst>
          </p:cNvPr>
          <p:cNvSpPr txBox="1"/>
          <p:nvPr/>
        </p:nvSpPr>
        <p:spPr>
          <a:xfrm>
            <a:off x="5432908" y="4645551"/>
            <a:ext cx="6574104"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August 20, 9 </a:t>
            </a:r>
            <a:r>
              <a:rPr lang="en-US" sz="1600" b="1" dirty="0">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12 p.m. ET</a:t>
            </a: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pic>
        <p:nvPicPr>
          <p:cNvPr id="18" name="Picture 17" descr="Qr code&#10;&#10;Description automatically generated">
            <a:extLst>
              <a:ext uri="{FF2B5EF4-FFF2-40B4-BE49-F238E27FC236}">
                <a16:creationId xmlns:a16="http://schemas.microsoft.com/office/drawing/2014/main" id="{E334DBC3-0B44-4E0E-6468-15FF78A1E8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20945" y="4563294"/>
            <a:ext cx="1031418" cy="1031418"/>
          </a:xfrm>
          <a:prstGeom prst="rect">
            <a:avLst/>
          </a:prstGeom>
        </p:spPr>
      </p:pic>
      <p:grpSp>
        <p:nvGrpSpPr>
          <p:cNvPr id="7" name="Group 6">
            <a:extLst>
              <a:ext uri="{FF2B5EF4-FFF2-40B4-BE49-F238E27FC236}">
                <a16:creationId xmlns:a16="http://schemas.microsoft.com/office/drawing/2014/main" id="{D6AB7E35-D61E-17DF-62C5-556CF7339421}"/>
              </a:ext>
            </a:extLst>
          </p:cNvPr>
          <p:cNvGrpSpPr/>
          <p:nvPr/>
        </p:nvGrpSpPr>
        <p:grpSpPr>
          <a:xfrm>
            <a:off x="4457470" y="3536839"/>
            <a:ext cx="7455177" cy="565283"/>
            <a:chOff x="4457470" y="3536839"/>
            <a:chExt cx="7455177" cy="565283"/>
          </a:xfrm>
        </p:grpSpPr>
        <p:sp>
          <p:nvSpPr>
            <p:cNvPr id="15" name="TextBox 14">
              <a:extLst>
                <a:ext uri="{FF2B5EF4-FFF2-40B4-BE49-F238E27FC236}">
                  <a16:creationId xmlns:a16="http://schemas.microsoft.com/office/drawing/2014/main" id="{3A65D191-16BD-01EC-252E-38ED529FC8F4}"/>
                </a:ext>
              </a:extLst>
            </p:cNvPr>
            <p:cNvSpPr txBox="1"/>
            <p:nvPr/>
          </p:nvSpPr>
          <p:spPr>
            <a:xfrm>
              <a:off x="4572000" y="3536839"/>
              <a:ext cx="7340647" cy="5652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webcast with live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Smart spending: Living well without overspending</a:t>
              </a:r>
            </a:p>
          </p:txBody>
        </p:sp>
        <p:cxnSp>
          <p:nvCxnSpPr>
            <p:cNvPr id="14" name="Straight Connector 13">
              <a:extLst>
                <a:ext uri="{FF2B5EF4-FFF2-40B4-BE49-F238E27FC236}">
                  <a16:creationId xmlns:a16="http://schemas.microsoft.com/office/drawing/2014/main" id="{99BE3FB0-4158-188D-0B33-03EC7EF50B66}"/>
                </a:ext>
              </a:extLst>
            </p:cNvPr>
            <p:cNvCxnSpPr>
              <a:cxnSpLocks/>
            </p:cNvCxnSpPr>
            <p:nvPr/>
          </p:nvCxnSpPr>
          <p:spPr>
            <a:xfrm>
              <a:off x="4457470" y="3582234"/>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22092679-0096-AD63-D5AA-54B13E389BAC}"/>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©2025 Schwab Retirement Plan Services, Inc. All rights reserved. FINN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(05/25)</a:t>
            </a:r>
          </a:p>
        </p:txBody>
      </p:sp>
    </p:spTree>
    <p:extLst>
      <p:ext uri="{BB962C8B-B14F-4D97-AF65-F5344CB8AC3E}">
        <p14:creationId xmlns:p14="http://schemas.microsoft.com/office/powerpoint/2010/main" val="5367115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FAE9E9-5EC5-10EC-168A-394B023AAA17}"/>
            </a:ext>
          </a:extLst>
        </p:cNvPr>
        <p:cNvGrpSpPr/>
        <p:nvPr/>
      </p:nvGrpSpPr>
      <p:grpSpPr>
        <a:xfrm>
          <a:off x="0" y="0"/>
          <a:ext cx="0" cy="0"/>
          <a:chOff x="0" y="0"/>
          <a:chExt cx="0" cy="0"/>
        </a:xfrm>
      </p:grpSpPr>
      <p:pic>
        <p:nvPicPr>
          <p:cNvPr id="7" name="Picture 6" descr="A person and person looking at a computer&#10;&#10;AI-generated content may be incorrect.">
            <a:extLst>
              <a:ext uri="{FF2B5EF4-FFF2-40B4-BE49-F238E27FC236}">
                <a16:creationId xmlns:a16="http://schemas.microsoft.com/office/drawing/2014/main" id="{3E7F9871-B7AD-5000-5A13-B34F47F68E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651" y="0"/>
            <a:ext cx="4121985" cy="6858000"/>
          </a:xfrm>
          <a:prstGeom prst="rect">
            <a:avLst/>
          </a:prstGeom>
        </p:spPr>
      </p:pic>
      <p:sp>
        <p:nvSpPr>
          <p:cNvPr id="3" name="Rectangle 2">
            <a:extLst>
              <a:ext uri="{FF2B5EF4-FFF2-40B4-BE49-F238E27FC236}">
                <a16:creationId xmlns:a16="http://schemas.microsoft.com/office/drawing/2014/main" id="{3D31E03F-F6DC-D101-AE87-76DCC72AA951}"/>
              </a:ext>
            </a:extLst>
          </p:cNvPr>
          <p:cNvSpPr/>
          <p:nvPr/>
        </p:nvSpPr>
        <p:spPr>
          <a:xfrm>
            <a:off x="25474" y="4563294"/>
            <a:ext cx="4096512" cy="2294706"/>
          </a:xfrm>
          <a:prstGeom prst="rect">
            <a:avLst/>
          </a:prstGeom>
          <a:gradFill>
            <a:gsLst>
              <a:gs pos="0">
                <a:srgbClr val="000000">
                  <a:alpha val="0"/>
                </a:srgbClr>
              </a:gs>
              <a:gs pos="100000">
                <a:srgbClr val="000000">
                  <a:alpha val="54713"/>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sp>
        <p:nvSpPr>
          <p:cNvPr id="12" name="Rectangle 11">
            <a:extLst>
              <a:ext uri="{FF2B5EF4-FFF2-40B4-BE49-F238E27FC236}">
                <a16:creationId xmlns:a16="http://schemas.microsoft.com/office/drawing/2014/main" id="{DC8EB6C0-9949-DF7B-856E-36445BC10F0B}"/>
              </a:ext>
            </a:extLst>
          </p:cNvPr>
          <p:cNvSpPr/>
          <p:nvPr/>
        </p:nvSpPr>
        <p:spPr>
          <a:xfrm>
            <a:off x="3285744" y="762618"/>
            <a:ext cx="8906256" cy="1699953"/>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143000" tIns="182880" rIns="182880" bIns="210312" rtlCol="0" anchor="t" anchorCtr="0">
            <a:spAutoFit/>
          </a:body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6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Make the most of your 401(k)</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Get help determining the right contribution amount for you, and learn </a:t>
            </a:r>
            <a:b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strategies for maximizing your retirement investments.</a:t>
            </a:r>
          </a:p>
        </p:txBody>
      </p:sp>
      <p:pic>
        <p:nvPicPr>
          <p:cNvPr id="2" name="Graphic 1">
            <a:extLst>
              <a:ext uri="{FF2B5EF4-FFF2-40B4-BE49-F238E27FC236}">
                <a16:creationId xmlns:a16="http://schemas.microsoft.com/office/drawing/2014/main" id="{A381DAED-CCB6-53B1-6210-0BC17D6E082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84988" y="4816543"/>
            <a:ext cx="3175249" cy="1905149"/>
          </a:xfrm>
          <a:prstGeom prst="rect">
            <a:avLst/>
          </a:prstGeom>
        </p:spPr>
      </p:pic>
      <p:sp>
        <p:nvSpPr>
          <p:cNvPr id="5" name="TextBox 4">
            <a:extLst>
              <a:ext uri="{FF2B5EF4-FFF2-40B4-BE49-F238E27FC236}">
                <a16:creationId xmlns:a16="http://schemas.microsoft.com/office/drawing/2014/main" id="{3CAEC0CF-BE97-FB93-DF25-51E3A8950546}"/>
              </a:ext>
            </a:extLst>
          </p:cNvPr>
          <p:cNvSpPr txBox="1"/>
          <p:nvPr/>
        </p:nvSpPr>
        <p:spPr>
          <a:xfrm>
            <a:off x="5432908" y="4645551"/>
            <a:ext cx="4666448" cy="866904"/>
          </a:xfrm>
          <a:prstGeom prst="rect">
            <a:avLst/>
          </a:prstGeom>
          <a:noFill/>
        </p:spPr>
        <p:txBody>
          <a:bodyPr wrap="square" lIns="182880" tIns="0" rIns="0" bIns="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September 5, 10 </a:t>
            </a:r>
            <a:r>
              <a:rPr lang="en-US" sz="1600" b="1" dirty="0">
                <a:solidFill>
                  <a:srgbClr val="425563"/>
                </a:solidFill>
                <a:latin typeface="Arial" panose="020B0604020202020204" pitchFamily="34" charset="0"/>
                <a:ea typeface="Calibri" panose="020F0502020204030204" pitchFamily="34" charset="0"/>
                <a:cs typeface="Arial" panose="020B0604020202020204" pitchFamily="34" charset="0"/>
              </a:rPr>
              <a:t>a</a:t>
            </a:r>
            <a:r>
              <a:rPr kumimoji="0" lang="en-US" sz="1600" b="1"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.m. PT / 1 p.m.ET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Scan the QR code or </a:t>
            </a:r>
            <a:b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600" b="0" i="0" u="none" strike="noStrike" kern="1200" cap="none" spc="0" normalizeH="0" baseline="0" noProof="0" dirty="0">
                <a:ln>
                  <a:noFill/>
                </a:ln>
                <a:solidFill>
                  <a:srgbClr val="425563"/>
                </a:solidFill>
                <a:effectLst/>
                <a:uLnTx/>
                <a:uFillTx/>
                <a:latin typeface="Arial" panose="020B0604020202020204" pitchFamily="34" charset="0"/>
                <a:ea typeface="Calibri" panose="020F0502020204030204" pitchFamily="34" charset="0"/>
                <a:cs typeface="Arial" panose="020B0604020202020204" pitchFamily="34" charset="0"/>
              </a:rPr>
              <a:t>visit schwab.com/yourmoney to register.</a:t>
            </a:r>
          </a:p>
        </p:txBody>
      </p:sp>
      <p:sp>
        <p:nvSpPr>
          <p:cNvPr id="19" name="TextBox 18">
            <a:extLst>
              <a:ext uri="{FF2B5EF4-FFF2-40B4-BE49-F238E27FC236}">
                <a16:creationId xmlns:a16="http://schemas.microsoft.com/office/drawing/2014/main" id="{08BC9BD9-6083-F382-B412-045D7B718BCE}"/>
              </a:ext>
            </a:extLst>
          </p:cNvPr>
          <p:cNvSpPr txBox="1"/>
          <p:nvPr/>
        </p:nvSpPr>
        <p:spPr>
          <a:xfrm>
            <a:off x="4453126" y="6136917"/>
            <a:ext cx="7199612" cy="530915"/>
          </a:xfrm>
          <a:prstGeom prst="rect">
            <a:avLst/>
          </a:prstGeom>
          <a:noFill/>
        </p:spPr>
        <p:txBody>
          <a:bodyPr wrap="square" lIns="0" tIns="0" rIns="0" bIns="0" anchor="b">
            <a:spAutoFit/>
          </a:bodyPr>
          <a:lstStyle/>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n-ea"/>
                <a:cs typeface="Arial Narrow" panose="020B0604020202020204" pitchFamily="34" charset="0"/>
              </a:rPr>
              <a:t>Schwab Retirement Plan Services, Inc. provides recordkeeping and related services with respect to retirement plans and has provided this communication to you as part of the recordkeeping services it provides to the Plan. </a:t>
            </a: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This information is not intended to be a substitute for specific individualized tax, legal, or investment planning advice. Where specific advice is necessary or appropriate, you should consult with a qualified tax advisor, CPA, financial planner, or investment manager. </a:t>
            </a:r>
          </a:p>
          <a:p>
            <a:pPr marL="0" marR="0" lvl="0" indent="0" algn="l" defTabSz="1902775" rtl="0" eaLnBrk="1" fontAlgn="auto" latinLnBrk="0" hangingPunct="1">
              <a:lnSpc>
                <a:spcPct val="100000"/>
              </a:lnSpc>
              <a:spcBef>
                <a:spcPct val="0"/>
              </a:spcBef>
              <a:spcAft>
                <a:spcPts val="300"/>
              </a:spcAft>
              <a:buClr>
                <a:srgbClr val="00A0DF"/>
              </a:buClr>
              <a:buSzTx/>
              <a:buFontTx/>
              <a:buNone/>
              <a:tabLst/>
              <a:defRPr/>
            </a:pPr>
            <a:r>
              <a:rPr kumimoji="0" lang="en-US" sz="800" b="0" i="0" u="none" strike="noStrike" kern="0" cap="none" spc="0" normalizeH="0" baseline="0" noProof="0" dirty="0">
                <a:ln>
                  <a:noFill/>
                </a:ln>
                <a:solidFill>
                  <a:srgbClr val="657883"/>
                </a:solidFill>
                <a:effectLst/>
                <a:uLnTx/>
                <a:uFillTx/>
                <a:latin typeface="Arial Narrow" panose="020B0604020202020204" pitchFamily="34" charset="0"/>
                <a:ea typeface="MS PGothic" pitchFamily="34" charset="-128"/>
                <a:cs typeface="Arial Narrow" panose="020B0604020202020204" pitchFamily="34" charset="0"/>
              </a:rPr>
              <a:t>©2024 Schwab Retirement Plan Services, Inc. All rights reserved. </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AHA (</a:t>
            </a:r>
            <a:r>
              <a:rPr lang="en-US" sz="800" b="0" i="0" dirty="0">
                <a:solidFill>
                  <a:srgbClr val="425563"/>
                </a:solidFill>
                <a:effectLst/>
                <a:latin typeface="Arial Narrow" panose="020B0606020202030204" pitchFamily="34" charset="0"/>
              </a:rPr>
              <a:t>0525-TBVE</a:t>
            </a:r>
            <a:r>
              <a:rPr kumimoji="0" lang="en-US" sz="800" b="0" i="0" u="none" strike="noStrike" kern="0" cap="none" spc="0" normalizeH="0" baseline="0" noProof="0" dirty="0">
                <a:ln>
                  <a:noFill/>
                </a:ln>
                <a:solidFill>
                  <a:srgbClr val="425563"/>
                </a:solidFill>
                <a:effectLst/>
                <a:uLnTx/>
                <a:uFillTx/>
                <a:latin typeface="Arial Narrow" panose="020B0604020202020204" pitchFamily="34" charset="0"/>
                <a:ea typeface="MS PGothic" pitchFamily="34" charset="-128"/>
                <a:cs typeface="Arial Narrow" panose="020B0604020202020204" pitchFamily="34" charset="0"/>
              </a:rPr>
              <a:t>) (05/24)</a:t>
            </a:r>
          </a:p>
        </p:txBody>
      </p:sp>
      <p:grpSp>
        <p:nvGrpSpPr>
          <p:cNvPr id="11" name="Group 10">
            <a:extLst>
              <a:ext uri="{FF2B5EF4-FFF2-40B4-BE49-F238E27FC236}">
                <a16:creationId xmlns:a16="http://schemas.microsoft.com/office/drawing/2014/main" id="{1C5A4B6D-9FB2-BDC3-CE0A-5487C0D88D5B}"/>
              </a:ext>
            </a:extLst>
          </p:cNvPr>
          <p:cNvGrpSpPr/>
          <p:nvPr/>
        </p:nvGrpSpPr>
        <p:grpSpPr>
          <a:xfrm>
            <a:off x="3485500" y="965815"/>
            <a:ext cx="665183" cy="665183"/>
            <a:chOff x="3710816" y="1036800"/>
            <a:chExt cx="777600" cy="777600"/>
          </a:xfrm>
        </p:grpSpPr>
        <p:sp>
          <p:nvSpPr>
            <p:cNvPr id="14" name="Oval 13">
              <a:extLst>
                <a:ext uri="{FF2B5EF4-FFF2-40B4-BE49-F238E27FC236}">
                  <a16:creationId xmlns:a16="http://schemas.microsoft.com/office/drawing/2014/main" id="{7F5F7AFF-E5E3-10C6-F124-BD2C317D0B87}"/>
                </a:ext>
              </a:extLst>
            </p:cNvPr>
            <p:cNvSpPr/>
            <p:nvPr/>
          </p:nvSpPr>
          <p:spPr>
            <a:xfrm>
              <a:off x="3710816" y="1036800"/>
              <a:ext cx="777600" cy="777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harles Modern"/>
                <a:ea typeface="+mn-ea"/>
                <a:cs typeface="+mn-cs"/>
              </a:endParaRPr>
            </a:p>
          </p:txBody>
        </p:sp>
        <p:pic>
          <p:nvPicPr>
            <p:cNvPr id="15" name="Graphic 14">
              <a:extLst>
                <a:ext uri="{FF2B5EF4-FFF2-40B4-BE49-F238E27FC236}">
                  <a16:creationId xmlns:a16="http://schemas.microsoft.com/office/drawing/2014/main" id="{8B2E633F-AC5B-4F93-6979-2F036BC9624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3787308" y="1105869"/>
              <a:ext cx="609769" cy="609769"/>
            </a:xfrm>
            <a:prstGeom prst="rect">
              <a:avLst/>
            </a:prstGeom>
          </p:spPr>
        </p:pic>
      </p:grpSp>
      <p:pic>
        <p:nvPicPr>
          <p:cNvPr id="16" name="Picture 15" descr="Qr code&#10;&#10;Description automatically generated">
            <a:extLst>
              <a:ext uri="{FF2B5EF4-FFF2-40B4-BE49-F238E27FC236}">
                <a16:creationId xmlns:a16="http://schemas.microsoft.com/office/drawing/2014/main" id="{1355F6A0-4976-31C7-DF7F-69299A951E5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20945" y="4563294"/>
            <a:ext cx="1031418" cy="1031418"/>
          </a:xfrm>
          <a:prstGeom prst="rect">
            <a:avLst/>
          </a:prstGeom>
        </p:spPr>
      </p:pic>
      <p:grpSp>
        <p:nvGrpSpPr>
          <p:cNvPr id="20" name="Group 19">
            <a:extLst>
              <a:ext uri="{FF2B5EF4-FFF2-40B4-BE49-F238E27FC236}">
                <a16:creationId xmlns:a16="http://schemas.microsoft.com/office/drawing/2014/main" id="{23F30E5D-3F54-7C4D-45F4-D013DF4FB36B}"/>
              </a:ext>
            </a:extLst>
          </p:cNvPr>
          <p:cNvGrpSpPr/>
          <p:nvPr/>
        </p:nvGrpSpPr>
        <p:grpSpPr>
          <a:xfrm>
            <a:off x="4457470" y="3025406"/>
            <a:ext cx="7455177" cy="565283"/>
            <a:chOff x="4457470" y="3025406"/>
            <a:chExt cx="7455177" cy="565283"/>
          </a:xfrm>
        </p:grpSpPr>
        <p:sp>
          <p:nvSpPr>
            <p:cNvPr id="21" name="TextBox 20">
              <a:extLst>
                <a:ext uri="{FF2B5EF4-FFF2-40B4-BE49-F238E27FC236}">
                  <a16:creationId xmlns:a16="http://schemas.microsoft.com/office/drawing/2014/main" id="{A8C4E691-20BC-A22D-2961-E4E997D49A00}"/>
                </a:ext>
              </a:extLst>
            </p:cNvPr>
            <p:cNvSpPr txBox="1"/>
            <p:nvPr/>
          </p:nvSpPr>
          <p:spPr>
            <a:xfrm>
              <a:off x="4572000" y="3025406"/>
              <a:ext cx="7340647" cy="5652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657883"/>
                  </a:solidFill>
                  <a:effectLst/>
                  <a:uLnTx/>
                  <a:uFillTx/>
                  <a:latin typeface="Arial" panose="020B0604020202020204" pitchFamily="34" charset="0"/>
                  <a:ea typeface="Calibri" panose="020F0502020204030204" pitchFamily="34" charset="0"/>
                  <a:cs typeface="Arial" panose="020B0604020202020204" pitchFamily="34" charset="0"/>
                </a:rPr>
                <a:t>Attend the online panel discussion with live Q&amp;A.</a:t>
              </a:r>
            </a:p>
            <a:p>
              <a:pPr marL="0" marR="0" lvl="0" indent="0" algn="l" defTabSz="914400" rtl="0" eaLnBrk="1" fontAlgn="auto" latinLnBrk="0" hangingPunct="1">
                <a:lnSpc>
                  <a:spcPts val="2600"/>
                </a:lnSpc>
                <a:spcBef>
                  <a:spcPts val="0"/>
                </a:spcBef>
                <a:spcAft>
                  <a:spcPts val="1000"/>
                </a:spcAft>
                <a:buClrTx/>
                <a:buSzTx/>
                <a:buFontTx/>
                <a:buNone/>
                <a:tabLst/>
                <a:defRPr/>
              </a:pPr>
              <a:r>
                <a:rPr kumimoji="0" lang="en-US" sz="2100" b="1" i="0" u="none" strike="noStrike" kern="1200" cap="none" spc="-20" normalizeH="0" baseline="0" noProof="0" dirty="0">
                  <a:ln>
                    <a:noFill/>
                  </a:ln>
                  <a:solidFill>
                    <a:srgbClr val="037DAE"/>
                  </a:solidFill>
                  <a:effectLst/>
                  <a:uLnTx/>
                  <a:uFillTx/>
                  <a:latin typeface="Arial" panose="020B0604020202020204" pitchFamily="34" charset="0"/>
                  <a:ea typeface="Calibri" panose="020F0502020204030204" pitchFamily="34" charset="0"/>
                  <a:cs typeface="Arial" panose="020B0604020202020204" pitchFamily="34" charset="0"/>
                </a:rPr>
                <a:t>Making the most of your 401(k)</a:t>
              </a:r>
            </a:p>
          </p:txBody>
        </p:sp>
        <p:cxnSp>
          <p:nvCxnSpPr>
            <p:cNvPr id="22" name="Straight Connector 21">
              <a:extLst>
                <a:ext uri="{FF2B5EF4-FFF2-40B4-BE49-F238E27FC236}">
                  <a16:creationId xmlns:a16="http://schemas.microsoft.com/office/drawing/2014/main" id="{B3F2160D-5D38-DA75-1F13-D7E772519C33}"/>
                </a:ext>
              </a:extLst>
            </p:cNvPr>
            <p:cNvCxnSpPr>
              <a:cxnSpLocks/>
            </p:cNvCxnSpPr>
            <p:nvPr/>
          </p:nvCxnSpPr>
          <p:spPr>
            <a:xfrm>
              <a:off x="4457470" y="3070801"/>
              <a:ext cx="0" cy="47698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317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Standard Master">
  <a:themeElements>
    <a:clrScheme name="Custom 13">
      <a:dk1>
        <a:srgbClr val="425563"/>
      </a:dk1>
      <a:lt1>
        <a:srgbClr val="FFFFFF"/>
      </a:lt1>
      <a:dk2>
        <a:srgbClr val="037DAE"/>
      </a:dk2>
      <a:lt2>
        <a:srgbClr val="657883"/>
      </a:lt2>
      <a:accent1>
        <a:srgbClr val="426DA9"/>
      </a:accent1>
      <a:accent2>
        <a:srgbClr val="018189"/>
      </a:accent2>
      <a:accent3>
        <a:srgbClr val="789D4A"/>
      </a:accent3>
      <a:accent4>
        <a:srgbClr val="9CAF88"/>
      </a:accent4>
      <a:accent5>
        <a:srgbClr val="F2A900"/>
      </a:accent5>
      <a:accent6>
        <a:srgbClr val="C26E60"/>
      </a:accent6>
      <a:hlink>
        <a:srgbClr val="415462"/>
      </a:hlink>
      <a:folHlink>
        <a:srgbClr val="657883"/>
      </a:folHlink>
    </a:clrScheme>
    <a:fontScheme name="Schwab 2016">
      <a:majorFont>
        <a:latin typeface="Charles Modern Light"/>
        <a:ea typeface=""/>
        <a:cs typeface=""/>
      </a:majorFont>
      <a:minorFont>
        <a:latin typeface="Charles Moder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Document_x0020_Owner xmlns="dbfc6de0-0cb5-4b07-91d4-16d10771a5d3">Marina Rolbin</Document_x0020_Owner>
    <Ordering_x0020_Options xmlns="dbfc6de0-0cb5-4b07-91d4-16d10771a5d3" xsi:nil="true"/>
    <test_x0020_advice xmlns="dbfc6de0-0cb5-4b07-91d4-16d10771a5d3" xsi:nil="true"/>
    <Affiliate_x0020_Share xmlns="dbfc6de0-0cb5-4b07-91d4-16d10771a5d3" xsi:nil="true"/>
    <Topic xmlns="dbfc6de0-0cb5-4b07-91d4-16d10771a5d3">
      <Value>Participant Webcast Series</Value>
      <Value>Workshops</Value>
    </Topic>
    <Bank_x0020_Product xmlns="dbfc6de0-0cb5-4b07-91d4-16d10771a5d3">
      <Value>Yes</Value>
    </Bank_x0020_Product>
    <What_x0020_to_x0020_say_x0020_about_x0020_it xmlns="dbfc6de0-0cb5-4b07-91d4-16d10771a5d3">Digital screens for the Participant Webcast Series (PWS) for Q3, 2025 for plan sponsors to use for their internal sites.
</What_x0020_to_x0020_say_x0020_about_x0020_it>
    <HealthSavingsAccount xmlns="dbfc6de0-0cb5-4b07-91d4-16d10771a5d3" xsi:nil="true"/>
    <Date_x0020_O_x0020_First_x0020_Use xmlns="dbfc6de0-0cb5-4b07-91d4-16d10771a5d3">
      <Value>2025 05</Value>
    </Date_x0020_O_x0020_First_x0020_Use>
    <Item_x0020__x0023_ xmlns="dbfc6de0-0cb5-4b07-91d4-16d10771a5d3" xsi:nil="true"/>
    <Spanish xmlns="dbfc6de0-0cb5-4b07-91d4-16d10771a5d3">false</Spanish>
    <Service_x0020_Offer_x0020_Strategy xmlns="dbfc6de0-0cb5-4b07-91d4-16d10771a5d3" xsi:nil="true"/>
    <RPS_x0020_Product xmlns="dbfc6de0-0cb5-4b07-91d4-16d10771a5d3" xsi:nil="true"/>
    <Authoring_x0020_Entity xmlns="dbfc6de0-0cb5-4b07-91d4-16d10771a5d3" xsi:nil="true"/>
    <SSRA xmlns="dbfc6de0-0cb5-4b07-91d4-16d10771a5d3">false</SSRA>
    <Audience xmlns="dbfc6de0-0cb5-4b07-91d4-16d10771a5d3">
      <Value>Participants</Value>
      <Value>Clients</Value>
    </Audience>
    <Programmed_x0020_in_x0020_SCMP xmlns="dbfc6de0-0cb5-4b07-91d4-16d10771a5d3">No</Programmed_x0020_in_x0020_SCMP>
    <C2_x0020_Job_x0020__x0023_ xmlns="dbfc6de0-0cb5-4b07-91d4-16d10771a5d3" xsi:nil="true"/>
    <IconOverlay xmlns="http://schemas.microsoft.com/sharepoint/v4" xsi:nil="true"/>
    <What_x0020_it_x0020_is xmlns="dbfc6de0-0cb5-4b07-91d4-16d10771a5d3">Digital screens for the Participant Webcast Series (PWS) for Q3, 2025 for plan sponsors to use for their internal sites.
</What_x0020_it_x0020_is>
    <Collateral_x0020_Type xmlns="dbfc6de0-0cb5-4b07-91d4-16d10771a5d3">Digital Screens</Collateral_x0020_Type>
    <DisplayChannel xmlns="dbfc6de0-0cb5-4b07-91d4-16d10771a5d3">Content Center</DisplayChannel>
    <Retail_x0020_Product xmlns="dbfc6de0-0cb5-4b07-91d4-16d10771a5d3" xsi:nil="true"/>
    <Workshop_x0020_Topic xmlns="dbfc6de0-0cb5-4b07-91d4-16d10771a5d3" xsi:nil="true"/>
    <Agency_x0020_Partner xmlns="dbfc6de0-0cb5-4b07-91d4-16d10771a5d3" xsi:nil="true"/>
    <Product_x003a__x0020_Core_x0020_Communications xmlns="dbfc6de0-0cb5-4b07-91d4-16d10771a5d3">NONE</Product_x003a__x0020_Core_x0020_Communications>
    <lcf76f155ced4ddcb4097134ff3c332f xmlns="dbfc6de0-0cb5-4b07-91d4-16d10771a5d3">
      <Terms xmlns="http://schemas.microsoft.com/office/infopath/2007/PartnerControls"/>
    </lcf76f155ced4ddcb4097134ff3c332f>
    <Aquisition_x0020_or_x0020_Client_x0020_Category xmlns="dbfc6de0-0cb5-4b07-91d4-16d10771a5d3">NULL</Aquisition_x0020_or_x0020_Client_x0020_Category>
    <TaxCatchAll xmlns="39dd182c-9d18-4e16-aa4d-060d7dd83db6" xsi:nil="true"/>
    <Objectives xmlns="dbfc6de0-0cb5-4b07-91d4-16d10771a5d3">
      <Value>Support plan enrollment</Value>
      <Value>Support participants nearing retirement</Value>
      <Value>Increase retirement readiness</Value>
      <Value>Introduce broader financial wellness opportunities</Value>
    </Objectives>
    <SOS_x0020_Detail xmlns="dbfc6de0-0cb5-4b07-91d4-16d10771a5d3" xsi:nil="true"/>
    <Business_x0020_Owner xmlns="dbfc6de0-0cb5-4b07-91d4-16d10771a5d3">Dan Schultz</Business_x0020_Owner>
    <Compliance_x0020__x0023_ xmlns="dbfc6de0-0cb5-4b07-91d4-16d10771a5d3">0525-TBVE</Compliance_x0020__x0023_>
    <Annual_x0020_Limits xmlns="dbfc6de0-0cb5-4b07-91d4-16d10771a5d3">No</Annual_x0020_Limits>
    <Content_x0020_Category xmlns="dbfc6de0-0cb5-4b07-91d4-16d10771a5d3">NULL</Content_x0020_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FD7C4D731F5B4493E1B3D84F68DD28" ma:contentTypeVersion="76" ma:contentTypeDescription="Create a new document." ma:contentTypeScope="" ma:versionID="ccfa034ecc27332e856b63d66eb8ffb7">
  <xsd:schema xmlns:xsd="http://www.w3.org/2001/XMLSchema" xmlns:xs="http://www.w3.org/2001/XMLSchema" xmlns:p="http://schemas.microsoft.com/office/2006/metadata/properties" xmlns:ns2="dbfc6de0-0cb5-4b07-91d4-16d10771a5d3" xmlns:ns3="39dd182c-9d18-4e16-aa4d-060d7dd83db6" xmlns:ns4="http://schemas.microsoft.com/sharepoint/v4" targetNamespace="http://schemas.microsoft.com/office/2006/metadata/properties" ma:root="true" ma:fieldsID="5d357a066935fa23328a9988cbb0f623" ns2:_="" ns3:_="" ns4:_="">
    <xsd:import namespace="dbfc6de0-0cb5-4b07-91d4-16d10771a5d3"/>
    <xsd:import namespace="39dd182c-9d18-4e16-aa4d-060d7dd83db6"/>
    <xsd:import namespace="http://schemas.microsoft.com/sharepoint/v4"/>
    <xsd:element name="properties">
      <xsd:complexType>
        <xsd:sequence>
          <xsd:element name="documentManagement">
            <xsd:complexType>
              <xsd:all>
                <xsd:element ref="ns2:Collateral_x0020_Type" minOccurs="0"/>
                <xsd:element ref="ns2:What_x0020_it_x0020_is" minOccurs="0"/>
                <xsd:element ref="ns2:Ordering_x0020_Options" minOccurs="0"/>
                <xsd:element ref="ns2:Date_x0020_O_x0020_First_x0020_Use" minOccurs="0"/>
                <xsd:element ref="ns2:What_x0020_to_x0020_say_x0020_about_x0020_it" minOccurs="0"/>
                <xsd:element ref="ns2:Business_x0020_Owner" minOccurs="0"/>
                <xsd:element ref="ns2:Item_x0020__x0023_" minOccurs="0"/>
                <xsd:element ref="ns2:C2_x0020_Job_x0020__x0023_" minOccurs="0"/>
                <xsd:element ref="ns2:Topic" minOccurs="0"/>
                <xsd:element ref="ns2:Workshop_x0020_Topic" minOccurs="0"/>
                <xsd:element ref="ns2:Programmed_x0020_in_x0020_SCMP" minOccurs="0"/>
                <xsd:element ref="ns2:Compliance_x0020__x0023_" minOccurs="0"/>
                <xsd:element ref="ns2:Document_x0020_Owner" minOccurs="0"/>
                <xsd:element ref="ns2:Content_x0020_Category" minOccurs="0"/>
                <xsd:element ref="ns2:Agency_x0020_Partner" minOccurs="0"/>
                <xsd:element ref="ns2:Audience" minOccurs="0"/>
                <xsd:element ref="ns2:test_x0020_advice" minOccurs="0"/>
                <xsd:element ref="ns2:RPS_x0020_Product" minOccurs="0"/>
                <xsd:element ref="ns2:Annual_x0020_Limits" minOccurs="0"/>
                <xsd:element ref="ns2:Spanish" minOccurs="0"/>
                <xsd:element ref="ns2:HealthSavingsAccount" minOccurs="0"/>
                <xsd:element ref="ns2:Affiliate_x0020_Share" minOccurs="0"/>
                <xsd:element ref="ns2:Objectives" minOccurs="0"/>
                <xsd:element ref="ns2:Authoring_x0020_Entity" minOccurs="0"/>
                <xsd:element ref="ns2:Product_x003a__x0020_Core_x0020_Communications" minOccurs="0"/>
                <xsd:element ref="ns2:Service_x0020_Offer_x0020_Strategy" minOccurs="0"/>
                <xsd:element ref="ns2:SOS_x0020_Detail" minOccurs="0"/>
                <xsd:element ref="ns2:Aquisition_x0020_or_x0020_Client_x0020_Category" minOccurs="0"/>
                <xsd:element ref="ns2:SSRA" minOccurs="0"/>
                <xsd:element ref="ns2:Bank_x0020_Product" minOccurs="0"/>
                <xsd:element ref="ns3:TaxCatchAll"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4:IconOverlay" minOccurs="0"/>
                <xsd:element ref="ns2:Retail_x0020_Product" minOccurs="0"/>
                <xsd:element ref="ns2:lcf76f155ced4ddcb4097134ff3c332f" minOccurs="0"/>
                <xsd:element ref="ns2:MediaServiceGenerationTime" minOccurs="0"/>
                <xsd:element ref="ns2:MediaServiceEventHashCode" minOccurs="0"/>
                <xsd:element ref="ns2:MediaServiceOCR" minOccurs="0"/>
                <xsd:element ref="ns2:MediaServiceObjectDetectorVersions" minOccurs="0"/>
                <xsd:element ref="ns2:DisplayChannel" minOccurs="0"/>
                <xsd:element ref="ns2:MediaServiceSearchPropertie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fc6de0-0cb5-4b07-91d4-16d10771a5d3" elementFormDefault="qualified">
    <xsd:import namespace="http://schemas.microsoft.com/office/2006/documentManagement/types"/>
    <xsd:import namespace="http://schemas.microsoft.com/office/infopath/2007/PartnerControls"/>
    <xsd:element name="Collateral_x0020_Type" ma:index="2" nillable="true" ma:displayName="Collateral Type" ma:format="Dropdown" ma:internalName="Collateral_x0020_Type">
      <xsd:simpleType>
        <xsd:restriction base="dms:Choice">
          <xsd:enumeration value="All"/>
          <xsd:enumeration value="Banner"/>
          <xsd:enumeration value="Booklet"/>
          <xsd:enumeration value="Brochure"/>
          <xsd:enumeration value="Buckslip"/>
          <xsd:enumeration value="Campaign Overview"/>
          <xsd:enumeration value="Copy Block"/>
          <xsd:enumeration value="Data Sheet"/>
          <xsd:enumeration value="Desk Drop"/>
          <xsd:enumeration value="Digital Screens"/>
          <xsd:enumeration value="Education Guide"/>
          <xsd:enumeration value="E-learning session"/>
          <xsd:enumeration value="Email"/>
          <xsd:enumeration value="Facilitator Guide"/>
          <xsd:enumeration value="Flyer"/>
          <xsd:enumeration value="Form"/>
          <xsd:enumeration value="Infographic"/>
          <xsd:enumeration value="Internal"/>
          <xsd:enumeration value="Intranet Message"/>
          <xsd:enumeration value="Magnet"/>
          <xsd:enumeration value="Letter"/>
          <xsd:enumeration value="N/A"/>
          <xsd:enumeration value="Newsletter"/>
          <xsd:enumeration value="Other"/>
          <xsd:enumeration value="Payroll Stuffer"/>
          <xsd:enumeration value="Postcard"/>
          <xsd:enumeration value="Poster"/>
          <xsd:enumeration value="Presentation"/>
          <xsd:enumeration value="Self Mailer"/>
          <xsd:enumeration value="Sell | Fact Sheet"/>
          <xsd:enumeration value="Statement"/>
          <xsd:enumeration value="Statement Message"/>
          <xsd:enumeration value="Table Tent"/>
          <xsd:enumeration value="Talking Points"/>
          <xsd:enumeration value="Video"/>
          <xsd:enumeration value="Wallet Card"/>
          <xsd:enumeration value="Webcast"/>
          <xsd:enumeration value="Web Messaging"/>
          <xsd:enumeration value="Website"/>
          <xsd:enumeration value="White Paper"/>
        </xsd:restriction>
      </xsd:simpleType>
    </xsd:element>
    <xsd:element name="What_x0020_it_x0020_is" ma:index="3" nillable="true" ma:displayName="What it is" ma:internalName="What_x0020_it_x0020_is" ma:readOnly="false">
      <xsd:simpleType>
        <xsd:restriction base="dms:Note"/>
      </xsd:simpleType>
    </xsd:element>
    <xsd:element name="Ordering_x0020_Options" ma:index="4" nillable="true" ma:displayName="Ordering Options" ma:internalName="Ordering_x0020_Options" ma:readOnly="false">
      <xsd:complexType>
        <xsd:complexContent>
          <xsd:extension base="dms:MultiChoice">
            <xsd:sequence>
              <xsd:element name="Value" maxOccurs="unbounded" minOccurs="0" nillable="true">
                <xsd:simpleType>
                  <xsd:restriction base="dms:Choice">
                    <xsd:enumeration value="Email only"/>
                    <xsd:enumeration value="Not available for order"/>
                    <xsd:enumeration value="OFT Email"/>
                    <xsd:enumeration value="PDF"/>
                    <xsd:enumeration value="PDF Only"/>
                    <xsd:enumeration value="SCMP"/>
                    <xsd:enumeration value="Sent via Core Communications"/>
                    <xsd:enumeration value="Sent via SPC"/>
                    <xsd:enumeration value="SLP"/>
                    <xsd:enumeration value="Word Template"/>
                    <xsd:enumeration value="SSR"/>
                    <xsd:enumeration value="HTML Files"/>
                    <xsd:enumeration value="Bulk Ship"/>
                    <xsd:enumeration value="Schwab-sent HTML Email"/>
                    <xsd:enumeration value="Schwab-sent letter"/>
                  </xsd:restriction>
                </xsd:simpleType>
              </xsd:element>
            </xsd:sequence>
          </xsd:extension>
        </xsd:complexContent>
      </xsd:complexType>
    </xsd:element>
    <xsd:element name="Date_x0020_O_x0020_First_x0020_Use" ma:index="5" nillable="true" ma:displayName="Date of First Use" ma:format="Dropdown" ma:internalName="Date_x0020_O_x0020_First_x0020_Use">
      <xsd:complexType>
        <xsd:complexContent>
          <xsd:extension base="dms:MultiChoice">
            <xsd:sequence>
              <xsd:element name="Value" maxOccurs="unbounded" minOccurs="0" nillable="true">
                <xsd:simpleType>
                  <xsd:restriction base="dms:Choice">
                    <xsd:enumeration value="NONE"/>
                    <xsd:enumeration value="2018 01"/>
                    <xsd:enumeration value="2018 02"/>
                    <xsd:enumeration value="2018 03"/>
                    <xsd:enumeration value="2018 04"/>
                    <xsd:enumeration value="2018 05"/>
                    <xsd:enumeration value="2018 06"/>
                    <xsd:enumeration value="2018 07"/>
                    <xsd:enumeration value="2018 08"/>
                    <xsd:enumeration value="2018 09"/>
                    <xsd:enumeration value="2018 10"/>
                    <xsd:enumeration value="2018 11"/>
                    <xsd:enumeration value="2018 12"/>
                    <xsd:enumeration value="2019 01"/>
                    <xsd:enumeration value="2019 02"/>
                    <xsd:enumeration value="2019 03"/>
                    <xsd:enumeration value="2019 04"/>
                    <xsd:enumeration value="2019 05"/>
                    <xsd:enumeration value="2019 06"/>
                    <xsd:enumeration value="2019 07"/>
                    <xsd:enumeration value="2019 08"/>
                    <xsd:enumeration value="2019 09"/>
                    <xsd:enumeration value="2019 10"/>
                    <xsd:enumeration value="2019 11"/>
                    <xsd:enumeration value="2019 12"/>
                    <xsd:enumeration value="2020 01"/>
                    <xsd:enumeration value="2020 02"/>
                    <xsd:enumeration value="2020 03"/>
                    <xsd:enumeration value="2020 04"/>
                    <xsd:enumeration value="2020 05"/>
                    <xsd:enumeration value="2020 06"/>
                    <xsd:enumeration value="2020 07"/>
                    <xsd:enumeration value="2020 08"/>
                    <xsd:enumeration value="2020 09"/>
                    <xsd:enumeration value="2020 10"/>
                    <xsd:enumeration value="2020 11"/>
                    <xsd:enumeration value="2020 12"/>
                    <xsd:enumeration value="2021 01"/>
                    <xsd:enumeration value="2021 02"/>
                    <xsd:enumeration value="2021 03"/>
                    <xsd:enumeration value="2021 04"/>
                    <xsd:enumeration value="2021 05"/>
                    <xsd:enumeration value="2021 06"/>
                    <xsd:enumeration value="2021 07"/>
                    <xsd:enumeration value="2021 08"/>
                    <xsd:enumeration value="2021 09"/>
                    <xsd:enumeration value="2021 10"/>
                    <xsd:enumeration value="2021 11"/>
                    <xsd:enumeration value="2021 12"/>
                    <xsd:enumeration value="2022 01"/>
                    <xsd:enumeration value="2022 02"/>
                    <xsd:enumeration value="2022 03"/>
                    <xsd:enumeration value="2022 04"/>
                    <xsd:enumeration value="2022 05"/>
                    <xsd:enumeration value="2202 06"/>
                    <xsd:enumeration value="2022 07"/>
                    <xsd:enumeration value="2022 08"/>
                    <xsd:enumeration value="2022 09"/>
                    <xsd:enumeration value="2022 10"/>
                    <xsd:enumeration value="2022 11"/>
                    <xsd:enumeration value="2022 12"/>
                    <xsd:enumeration value="2023 01"/>
                    <xsd:enumeration value="2023 02"/>
                    <xsd:enumeration value="2023 03"/>
                    <xsd:enumeration value="2023 04"/>
                    <xsd:enumeration value="2023 05"/>
                    <xsd:enumeration value="2023 06"/>
                    <xsd:enumeration value="2023 07"/>
                    <xsd:enumeration value="2023 08"/>
                    <xsd:enumeration value="2023 09"/>
                    <xsd:enumeration value="2023 10"/>
                    <xsd:enumeration value="2023 11"/>
                    <xsd:enumeration value="2023 12"/>
                    <xsd:enumeration value="2024 01"/>
                    <xsd:enumeration value="2024 02"/>
                    <xsd:enumeration value="2024 03"/>
                    <xsd:enumeration value="2024 04"/>
                    <xsd:enumeration value="2024 05"/>
                    <xsd:enumeration value="2024 06"/>
                    <xsd:enumeration value="2024 07"/>
                    <xsd:enumeration value="2024 08"/>
                    <xsd:enumeration value="2024 09"/>
                    <xsd:enumeration value="2024 10"/>
                    <xsd:enumeration value="2024 11"/>
                    <xsd:enumeration value="2024 12"/>
                    <xsd:enumeration value="2025 01"/>
                    <xsd:enumeration value="2025 02"/>
                    <xsd:enumeration value="2025 03"/>
                    <xsd:enumeration value="2025 04"/>
                    <xsd:enumeration value="2025 05"/>
                    <xsd:enumeration value="2025 06"/>
                    <xsd:enumeration value="2025 07"/>
                    <xsd:enumeration value="2025 08"/>
                    <xsd:enumeration value="2025 09"/>
                    <xsd:enumeration value="2025 10"/>
                    <xsd:enumeration value="2025 11"/>
                    <xsd:enumeration value="2025 12"/>
                    <xsd:enumeration value="Choice 98"/>
                  </xsd:restriction>
                </xsd:simpleType>
              </xsd:element>
            </xsd:sequence>
          </xsd:extension>
        </xsd:complexContent>
      </xsd:complexType>
    </xsd:element>
    <xsd:element name="What_x0020_to_x0020_say_x0020_about_x0020_it" ma:index="6" nillable="true" ma:displayName="Notes/What to say about it" ma:internalName="What_x0020_to_x0020_say_x0020_about_x0020_it" ma:readOnly="false">
      <xsd:simpleType>
        <xsd:restriction base="dms:Note"/>
      </xsd:simpleType>
    </xsd:element>
    <xsd:element name="Business_x0020_Owner" ma:index="8" nillable="true" ma:displayName="Business Owner" ma:internalName="Business_x0020_Owner" ma:readOnly="false">
      <xsd:simpleType>
        <xsd:restriction base="dms:Text">
          <xsd:maxLength value="255"/>
        </xsd:restriction>
      </xsd:simpleType>
    </xsd:element>
    <xsd:element name="Item_x0020__x0023_" ma:index="9" nillable="true" ma:displayName="Item #" ma:internalName="Item_x0020__x0023_" ma:readOnly="false">
      <xsd:simpleType>
        <xsd:restriction base="dms:Text">
          <xsd:maxLength value="255"/>
        </xsd:restriction>
      </xsd:simpleType>
    </xsd:element>
    <xsd:element name="C2_x0020_Job_x0020__x0023_" ma:index="10" nillable="true" ma:displayName="C2 Job #" ma:internalName="C2_x0020_Job_x0020__x0023_" ma:readOnly="false">
      <xsd:simpleType>
        <xsd:restriction base="dms:Text">
          <xsd:maxLength value="255"/>
        </xsd:restriction>
      </xsd:simpleType>
    </xsd:element>
    <xsd:element name="Topic" ma:index="11" nillable="true" ma:displayName="Topic" ma:format="Dropdown" ma:internalName="Topic">
      <xsd:complexType>
        <xsd:complexContent>
          <xsd:extension base="dms:MultiChoice">
            <xsd:sequence>
              <xsd:element name="Value" maxOccurs="unbounded" minOccurs="0" nillable="true">
                <xsd:simpleType>
                  <xsd:restriction base="dms:Choice">
                    <xsd:enumeration value="401(k) Day"/>
                    <xsd:enumeration value="Account Aggregation"/>
                    <xsd:enumeration value="Advice"/>
                    <xsd:enumeration value="Advice Team Relationship Model"/>
                    <xsd:enumeration value="Advisor Managed Accounts"/>
                    <xsd:enumeration value="After-Tax Contributions"/>
                    <xsd:enumeration value="Allego"/>
                    <xsd:enumeration value="Automatic Savings Increase"/>
                    <xsd:enumeration value="Bank - Charles Schwab Bank"/>
                    <xsd:enumeration value="Bank - Charles Schwab Trust Bank"/>
                    <xsd:enumeration value="Bank - Charles Schwab Signature Bank"/>
                    <xsd:enumeration value="Beneficiary"/>
                    <xsd:enumeration value="Benefits Fair"/>
                    <xsd:enumeration value="Candidly Student Loan Resources"/>
                    <xsd:enumeration value="Capabilities"/>
                    <xsd:enumeration value="CARES Act"/>
                    <xsd:enumeration value="CARES Act Sponsor"/>
                    <xsd:enumeration value="Conversion"/>
                    <xsd:enumeration value="Core Communications"/>
                    <xsd:enumeration value="Core Communications - Archived"/>
                    <xsd:enumeration value="Cost of Waiting"/>
                    <xsd:enumeration value="Custom Campaigns"/>
                    <xsd:enumeration value="Cybersecurity"/>
                    <xsd:enumeration value="Election"/>
                    <xsd:enumeration value="Employer Contributions"/>
                    <xsd:enumeration value="Employer Roth Contributions"/>
                    <xsd:enumeration value="Engage with Us"/>
                    <xsd:enumeration value="ETF"/>
                    <xsd:enumeration value="Enrollment"/>
                    <xsd:enumeration value="Executive Services"/>
                    <xsd:enumeration value="Financial Literacy"/>
                    <xsd:enumeration value="Financial Wellness"/>
                    <xsd:enumeration value="Fund Change"/>
                    <xsd:enumeration value="Furloughs"/>
                    <xsd:enumeration value="Health Savings Account"/>
                    <xsd:enumeration value="Increased Catch-up"/>
                    <xsd:enumeration value="Increase Deferral"/>
                    <xsd:enumeration value="Learning Center"/>
                    <xsd:enumeration value="Legislative &amp; Regulatory"/>
                    <xsd:enumeration value="Loans"/>
                    <xsd:enumeration value="Match"/>
                    <xsd:enumeration value="Market Volatility"/>
                    <xsd:enumeration value="Mobile"/>
                    <xsd:enumeration value="Money Market Reform"/>
                    <xsd:enumeration value="MoneyWise"/>
                    <xsd:enumeration value="My Retirement Progress"/>
                    <xsd:enumeration value="Needs Based"/>
                    <xsd:enumeration value="Paperless"/>
                    <xsd:enumeration value="Participant Experience"/>
                    <xsd:enumeration value="Participant Webcast Series"/>
                    <xsd:enumeration value="Participation"/>
                    <xsd:enumeration value="Plan Analytics"/>
                    <xsd:enumeration value="Plan Design Continuum"/>
                    <xsd:enumeration value="Plan Awareness"/>
                    <xsd:enumeration value="Plan Feature"/>
                    <xsd:enumeration value="PCRA"/>
                    <xsd:enumeration value="Plan Admin"/>
                    <xsd:enumeration value="Point-in-Time Advice"/>
                    <xsd:enumeration value="Pre-Retirement Playbook"/>
                    <xsd:enumeration value="Profit Sharing"/>
                    <xsd:enumeration value="Real Life Retirement"/>
                    <xsd:enumeration value="Retirement Readiness"/>
                    <xsd:enumeration value="Roth"/>
                    <xsd:enumeration value="Savings Fundamentals"/>
                    <xsd:enumeration value="Schwab Retirement Planner"/>
                    <xsd:enumeration value="SECURE Act"/>
                    <xsd:enumeration value="Service Offer Strategy"/>
                    <xsd:enumeration value="SIA"/>
                    <xsd:enumeration value="SPC"/>
                    <xsd:enumeration value="Sponsor-Sent Emails"/>
                    <xsd:enumeration value="Student Loan Match"/>
                    <xsd:enumeration value="Student Loans"/>
                    <xsd:enumeration value="Target Date Funds"/>
                    <xsd:enumeration value="Technology"/>
                    <xsd:enumeration value="Technology Roadmap"/>
                    <xsd:enumeration value="Terminated Participant"/>
                    <xsd:enumeration value="Thought Leadership"/>
                    <xsd:enumeration value="Web Access"/>
                    <xsd:enumeration value="Web Demos"/>
                    <xsd:enumeration value="Workshops"/>
                    <xsd:enumeration value="CAA"/>
                  </xsd:restriction>
                </xsd:simpleType>
              </xsd:element>
            </xsd:sequence>
          </xsd:extension>
        </xsd:complexContent>
      </xsd:complexType>
    </xsd:element>
    <xsd:element name="Workshop_x0020_Topic" ma:index="12" nillable="true" ma:displayName="Workshop Topic" ma:format="Dropdown" ma:internalName="Workshop_x0020_Topic">
      <xsd:complexType>
        <xsd:complexContent>
          <xsd:extension base="dms:MultiChoice">
            <xsd:sequence>
              <xsd:element name="Value" maxOccurs="unbounded" minOccurs="0" nillable="true">
                <xsd:simpleType>
                  <xsd:restriction base="dms:Choice">
                    <xsd:enumeration value="NONE"/>
                    <xsd:enumeration value="7 Fundamentals You Need for Investing Success"/>
                    <xsd:enumeration value="7 Tips to Get Your Financial House in Order"/>
                    <xsd:enumeration value="Adding a Beneficiary Demo"/>
                    <xsd:enumeration value="Advice"/>
                    <xsd:enumeration value="Advisor Managed Accounts"/>
                    <xsd:enumeration value="Behavioral Finance"/>
                    <xsd:enumeration value="Be a Money-Wise Kid"/>
                    <xsd:enumeration value="Beneficiary"/>
                    <xsd:enumeration value="Benefits Fair"/>
                    <xsd:enumeration value="College Savings"/>
                    <xsd:enumeration value="Countdown to Retirement - 10 Years or Less"/>
                    <xsd:enumeration value="Create Your Retirement Blueprint"/>
                    <xsd:enumeration value="Cybersecurity—Protecting Your Retirement Account"/>
                    <xsd:enumeration value="Deferred Compensation - NonQual"/>
                    <xsd:enumeration value="Engage with Us"/>
                    <xsd:enumeration value="Estate Planning"/>
                    <xsd:enumeration value="Financial Planning: Take Control of Your Tomorrow"/>
                    <xsd:enumeration value="Funding Your Paycheck in Retirement"/>
                    <xsd:enumeration value="Helping Your Aging Parents"/>
                    <xsd:enumeration value="Investing Trends in the Black Community"/>
                    <xsd:enumeration value="In-Plan Roth Rollover"/>
                    <xsd:enumeration value="It's Your Money—Invest Smarter"/>
                    <xsd:enumeration value="It's Your Money—Retire Smarter"/>
                    <xsd:enumeration value="It's Your Money—Save Smarter"/>
                    <xsd:enumeration value="It's Your Money—Spend Smarter"/>
                    <xsd:enumeration value="It's Your Retirement—Make It Happen"/>
                    <xsd:enumeration value="Keeping Your Financial Footing"/>
                    <xsd:enumeration value="Learn About Building Tax-free Income in Retirement"/>
                    <xsd:enumeration value="LGBTQ"/>
                    <xsd:enumeration value="Making Sense of HSAs"/>
                    <xsd:enumeration value="Moneywise"/>
                    <xsd:enumeration value="My Retirement Progress Demo"/>
                    <xsd:enumeration value="My Retirement Progress (Interactive) Module"/>
                    <xsd:enumeration value="Onboarding"/>
                    <xsd:enumeration value="PCRA"/>
                    <xsd:enumeration value="Participation"/>
                    <xsd:enumeration value="Plan Termination"/>
                    <xsd:enumeration value="Promotional Materials"/>
                    <xsd:enumeration value="Recorded Webcast"/>
                    <xsd:enumeration value="Raising MoneyWise Kids"/>
                    <xsd:enumeration value="Roth 401(k) Basics"/>
                    <xsd:enumeration value="Roth 401(k) - Is It Right For Me"/>
                    <xsd:enumeration value="Smart Investing--Putting Your Money to Work for You"/>
                    <xsd:enumeration value="Smart Retirement--Planning for a Secure Future"/>
                    <xsd:enumeration value="Smart Saving--Building a Strong Financial Foundation"/>
                    <xsd:enumeration value="Smart Spending--Living Well without Overspending"/>
                    <xsd:enumeration value="Static Posters"/>
                    <xsd:enumeration value="Take Charge of Your Finances"/>
                    <xsd:enumeration value="Welcome to a new retirement plan experience"/>
                    <xsd:enumeration value="What's New"/>
                    <xsd:enumeration value="Women and Investing—Take Charge of Your Financial Future"/>
                    <xsd:enumeration value="Your Retirement Roadmap"/>
                    <xsd:enumeration value="Your Social Security"/>
                    <xsd:enumeration value="Choice 55"/>
                  </xsd:restriction>
                </xsd:simpleType>
              </xsd:element>
            </xsd:sequence>
          </xsd:extension>
        </xsd:complexContent>
      </xsd:complexType>
    </xsd:element>
    <xsd:element name="Programmed_x0020_in_x0020_SCMP" ma:index="13" nillable="true" ma:displayName="Programmed in SCMP" ma:default="No" ma:format="Dropdown" ma:internalName="Programmed_x0020_in_x0020_SCMP">
      <xsd:simpleType>
        <xsd:restriction base="dms:Choice">
          <xsd:enumeration value="Yes"/>
          <xsd:enumeration value="No"/>
          <xsd:enumeration value="In Process"/>
        </xsd:restriction>
      </xsd:simpleType>
    </xsd:element>
    <xsd:element name="Compliance_x0020__x0023_" ma:index="14" nillable="true" ma:displayName="Compliance #" ma:internalName="Compliance_x0020__x0023_" ma:readOnly="false">
      <xsd:simpleType>
        <xsd:restriction base="dms:Text">
          <xsd:maxLength value="255"/>
        </xsd:restriction>
      </xsd:simpleType>
    </xsd:element>
    <xsd:element name="Document_x0020_Owner" ma:index="15" nillable="true" ma:displayName="Document Owner" ma:format="Dropdown" ma:internalName="Document_x0020_Owner">
      <xsd:simpleType>
        <xsd:restriction base="dms:Choice">
          <xsd:enumeration value="Alissa Gibson"/>
          <xsd:enumeration value="April Soechting"/>
          <xsd:enumeration value="Bethany Mong"/>
          <xsd:enumeration value="Betsy Wallace"/>
          <xsd:enumeration value="Cara Habegger"/>
          <xsd:enumeration value="Cassie Maroulis"/>
          <xsd:enumeration value="David Conrad"/>
          <xsd:enumeration value="Erin Glassman"/>
          <xsd:enumeration value="Eryn Logan"/>
          <xsd:enumeration value="EXTERNAL OWNER"/>
          <xsd:enumeration value="Greg Eis"/>
          <xsd:enumeration value="Holly Cullins"/>
          <xsd:enumeration value="Jen Parello"/>
          <xsd:enumeration value="Julie Noonan"/>
          <xsd:enumeration value="Julie Thomas"/>
          <xsd:enumeration value="Keith Dorn"/>
          <xsd:enumeration value="Kimberly Macleish"/>
          <xsd:enumeration value="Kirsten Reinking"/>
          <xsd:enumeration value="Kolyn Paskey"/>
          <xsd:enumeration value="Laura Chapman"/>
          <xsd:enumeration value="Laurie Putman"/>
          <xsd:enumeration value="Lily Mai"/>
          <xsd:enumeration value="Lisa Moore"/>
          <xsd:enumeration value="Liz Brickely"/>
          <xsd:enumeration value="Marina Rolbin"/>
          <xsd:enumeration value="Mary Evans"/>
          <xsd:enumeration value="Mary Meyer"/>
          <xsd:enumeration value="Mary Beth Dulik"/>
          <xsd:enumeration value="Meghan Sullivan"/>
          <xsd:enumeration value="Michelle Roebuck"/>
          <xsd:enumeration value="Miranda Rospond"/>
          <xsd:enumeration value="Monica Moore"/>
          <xsd:enumeration value="Nicole Geoghan"/>
          <xsd:enumeration value="Sherry Pendleton"/>
          <xsd:enumeration value="Silvan Kuharich"/>
          <xsd:enumeration value="Sophia Shvayko"/>
          <xsd:enumeration value="Stephen Beringer"/>
          <xsd:enumeration value="Sue Grzybowski"/>
          <xsd:enumeration value="Toneia Lane"/>
        </xsd:restriction>
      </xsd:simpleType>
    </xsd:element>
    <xsd:element name="Content_x0020_Category" ma:index="16" nillable="true" ma:displayName="Content Category" ma:default="NULL" ma:format="Dropdown" ma:internalName="Content_x0020_Category" ma:readOnly="false">
      <xsd:simpleType>
        <xsd:restriction base="dms:Choice">
          <xsd:enumeration value="B2C—PPT Communications"/>
          <xsd:enumeration value="Benchmarking"/>
          <xsd:enumeration value="Client Engagement"/>
          <xsd:enumeration value="Cross Sell"/>
          <xsd:enumeration value="Fees &amp; Value"/>
          <xsd:enumeration value="Fiduciary"/>
          <xsd:enumeration value="Investments"/>
          <xsd:enumeration value="Legal &amp; Reg"/>
          <xsd:enumeration value="NULL"/>
          <xsd:enumeration value="Plan Admin &amp; Design"/>
          <xsd:enumeration value="PPT Experience"/>
          <xsd:enumeration value="Product"/>
          <xsd:enumeration value="Thought Leadership &amp; Research"/>
        </xsd:restriction>
      </xsd:simpleType>
    </xsd:element>
    <xsd:element name="Agency_x0020_Partner" ma:index="17" nillable="true" ma:displayName="Agency Partner" ma:default="AHA" ma:format="Dropdown" ma:internalName="Agency_x0020_Partner" ma:readOnly="false">
      <xsd:simpleType>
        <xsd:restriction base="dms:Choice">
          <xsd:enumeration value="AHA"/>
          <xsd:enumeration value="C2"/>
          <xsd:enumeration value="Ianziti"/>
          <xsd:enumeration value="Internal"/>
          <xsd:enumeration value="NONE"/>
          <xsd:enumeration value="Other"/>
        </xsd:restriction>
      </xsd:simpleType>
    </xsd:element>
    <xsd:element name="Audience" ma:index="18" nillable="true" ma:displayName="Audience" ma:internalName="Audience" ma:readOnly="false">
      <xsd:complexType>
        <xsd:complexContent>
          <xsd:extension base="dms:MultiChoice">
            <xsd:sequence>
              <xsd:element name="Value" maxOccurs="unbounded" minOccurs="0" nillable="true">
                <xsd:simpleType>
                  <xsd:restriction base="dms:Choice">
                    <xsd:enumeration value="Clients"/>
                    <xsd:enumeration value="Consultants"/>
                    <xsd:enumeration value="Internal Use Only"/>
                    <xsd:enumeration value="Participants"/>
                    <xsd:enumeration value="Prospects"/>
                  </xsd:restriction>
                </xsd:simpleType>
              </xsd:element>
            </xsd:sequence>
          </xsd:extension>
        </xsd:complexContent>
      </xsd:complexType>
    </xsd:element>
    <xsd:element name="test_x0020_advice" ma:index="19" nillable="true" ma:displayName="Advice Offer" ma:internalName="test_x0020_advice" ma:readOnly="false">
      <xsd:complexType>
        <xsd:complexContent>
          <xsd:extension base="dms:MultiChoice">
            <xsd:sequence>
              <xsd:element name="Value" maxOccurs="unbounded" minOccurs="0" nillable="true">
                <xsd:simpleType>
                  <xsd:restriction base="dms:Choice">
                    <xsd:enumeration value="Advice"/>
                    <xsd:enumeration value="Advisor Managed Accounts"/>
                    <xsd:enumeration value="GuidedChoice"/>
                    <xsd:enumeration value="M4T"/>
                    <xsd:enumeration value="MAS"/>
                    <xsd:enumeration value="Morningstar"/>
                    <xsd:enumeration value="MRP"/>
                    <xsd:enumeration value="NONE"/>
                  </xsd:restriction>
                </xsd:simpleType>
              </xsd:element>
            </xsd:sequence>
          </xsd:extension>
        </xsd:complexContent>
      </xsd:complexType>
    </xsd:element>
    <xsd:element name="RPS_x0020_Product" ma:index="20" nillable="true" ma:displayName="RPS Product" ma:format="Dropdown" ma:internalName="RPS_x0020_Product">
      <xsd:complexType>
        <xsd:complexContent>
          <xsd:extension base="dms:MultiChoice">
            <xsd:sequence>
              <xsd:element name="Value" maxOccurs="unbounded" minOccurs="0" nillable="true">
                <xsd:simpleType>
                  <xsd:restriction base="dms:Choice">
                    <xsd:enumeration value="NONE"/>
                    <xsd:enumeration value="DB"/>
                    <xsd:enumeration value="NQ"/>
                    <xsd:enumeration value="Roth 401k"/>
                    <xsd:enumeration value="PCRA"/>
                    <xsd:enumeration value="Advice"/>
                    <xsd:enumeration value="After-tax Contributions"/>
                    <xsd:enumeration value="Cash Balance"/>
                  </xsd:restriction>
                </xsd:simpleType>
              </xsd:element>
            </xsd:sequence>
          </xsd:extension>
        </xsd:complexContent>
      </xsd:complexType>
    </xsd:element>
    <xsd:element name="Annual_x0020_Limits" ma:index="21" nillable="true" ma:displayName="Annual Limits" ma:default="No" ma:format="Dropdown" ma:internalName="Annual_x0020_Limits" ma:readOnly="false">
      <xsd:simpleType>
        <xsd:restriction base="dms:Choice">
          <xsd:enumeration value="Yes"/>
          <xsd:enumeration value="No"/>
        </xsd:restriction>
      </xsd:simpleType>
    </xsd:element>
    <xsd:element name="Spanish" ma:index="22" nillable="true" ma:displayName="Spanish" ma:default="0" ma:internalName="Spanish" ma:readOnly="false">
      <xsd:simpleType>
        <xsd:restriction base="dms:Boolean"/>
      </xsd:simpleType>
    </xsd:element>
    <xsd:element name="HealthSavingsAccount" ma:index="23" nillable="true" ma:displayName="Health Savings Account" ma:format="Dropdown" ma:internalName="HealthSavingsAccount" ma:readOnly="false">
      <xsd:simpleType>
        <xsd:restriction base="dms:Text">
          <xsd:maxLength value="255"/>
        </xsd:restriction>
      </xsd:simpleType>
    </xsd:element>
    <xsd:element name="Affiliate_x0020_Share" ma:index="24" nillable="true" ma:displayName="Affiliate Share" ma:format="Dropdown" ma:internalName="Affiliate_x0020_Share" ma:readOnly="false">
      <xsd:simpleType>
        <xsd:restriction base="dms:Choice">
          <xsd:enumeration value="NO"/>
          <xsd:enumeration value="YES"/>
        </xsd:restriction>
      </xsd:simpleType>
    </xsd:element>
    <xsd:element name="Objectives" ma:index="25" nillable="true" ma:displayName="Objectives" ma:default="Support plan enrollment" ma:internalName="Objectives" ma:readOnly="false">
      <xsd:complexType>
        <xsd:complexContent>
          <xsd:extension base="dms:MultiChoice">
            <xsd:sequence>
              <xsd:element name="Value" maxOccurs="unbounded" minOccurs="0" nillable="true">
                <xsd:simpleType>
                  <xsd:restriction base="dms:Choice">
                    <xsd:enumeration value="Support plan enrollment"/>
                    <xsd:enumeration value="Increase participation"/>
                    <xsd:enumeration value="Increase contribution"/>
                    <xsd:enumeration value="Support participants nearing retirement"/>
                    <xsd:enumeration value="Increase advice utilization"/>
                    <xsd:enumeration value="Increase retirement readiness"/>
                    <xsd:enumeration value="Increase beneficiary elections/accuracy"/>
                    <xsd:enumeration value="Increase multi-channel participant engagement"/>
                    <xsd:enumeration value="Increase Roth contributions"/>
                    <xsd:enumeration value="Introduce broader financial wellness opportunities"/>
                    <xsd:enumeration value="Improve investment diversification (without advice)"/>
                    <xsd:enumeration value="Increase PCRA engagement"/>
                    <xsd:enumeration value="Decrease loan volume"/>
                    <xsd:enumeration value="Support plan changes"/>
                    <xsd:enumeration value="Support plan conversion"/>
                    <xsd:enumeration value="RMD"/>
                    <xsd:enumeration value="SLP"/>
                  </xsd:restriction>
                </xsd:simpleType>
              </xsd:element>
            </xsd:sequence>
          </xsd:extension>
        </xsd:complexContent>
      </xsd:complexType>
    </xsd:element>
    <xsd:element name="Authoring_x0020_Entity" ma:index="26" nillable="true" ma:displayName="Authoring Entity" ma:internalName="Authoring_x0020_Entity" ma:readOnly="false">
      <xsd:complexType>
        <xsd:complexContent>
          <xsd:extension base="dms:MultiChoice">
            <xsd:sequence>
              <xsd:element name="Value" maxOccurs="unbounded" minOccurs="0" nillable="true">
                <xsd:simpleType>
                  <xsd:restriction base="dms:Choice">
                    <xsd:enumeration value="RPS - RIC"/>
                    <xsd:enumeration value="SPS"/>
                    <xsd:enumeration value="CS &amp; Co"/>
                    <xsd:enumeration value="Schwab Bank"/>
                    <xsd:enumeration value="Other"/>
                    <xsd:enumeration value="NULL"/>
                  </xsd:restriction>
                </xsd:simpleType>
              </xsd:element>
            </xsd:sequence>
          </xsd:extension>
        </xsd:complexContent>
      </xsd:complexType>
    </xsd:element>
    <xsd:element name="Product_x003a__x0020_Core_x0020_Communications" ma:index="27" nillable="true" ma:displayName="Product - Core Communications" ma:default="NONE" ma:format="Dropdown" ma:internalName="Product_x003a__x0020_Core_x0020_Communications" ma:readOnly="false">
      <xsd:simpleType>
        <xsd:restriction base="dms:Choice">
          <xsd:enumeration value="NONE"/>
          <xsd:enumeration value="YES"/>
          <xsd:enumeration value="Workshop"/>
          <xsd:enumeration value="Campaign: Advice"/>
          <xsd:enumeration value="Campaign: Beneficiary"/>
          <xsd:enumeration value="Campaign: Increase Your Savings"/>
          <xsd:enumeration value="Campaign: Save More"/>
          <xsd:enumeration value="Campaign: Save Now"/>
          <xsd:enumeration value="Campaign: Preparing For Retirement"/>
          <xsd:enumeration value="Campaign: Onboarding"/>
          <xsd:enumeration value="Campaign: Make the Most"/>
          <xsd:enumeration value="Campaign: Next Level"/>
          <xsd:enumeration value="Campaign: Nearing Retirement"/>
          <xsd:enumeration value="Campaign: Newly Enrolled"/>
          <xsd:enumeration value="Campaign: Start Saving"/>
          <xsd:enumeration value="Campaign: Master Your Finances"/>
        </xsd:restriction>
      </xsd:simpleType>
    </xsd:element>
    <xsd:element name="Service_x0020_Offer_x0020_Strategy" ma:index="28" nillable="true" ma:displayName="Plan Design Continuum" ma:internalName="Service_x0020_Offer_x0020_Strategy" ma:readOnly="false">
      <xsd:complexType>
        <xsd:complexContent>
          <xsd:extension base="dms:MultiChoice">
            <xsd:sequence>
              <xsd:element name="Value" maxOccurs="unbounded" minOccurs="0" nillable="true">
                <xsd:simpleType>
                  <xsd:restriction base="dms:Choice">
                    <xsd:enumeration value="NONE"/>
                    <xsd:enumeration value="YES"/>
                    <xsd:enumeration value="Advice"/>
                    <xsd:enumeration value="Financial Wellness"/>
                    <xsd:enumeration value="Investment Expense"/>
                    <xsd:enumeration value="Plan Design"/>
                  </xsd:restriction>
                </xsd:simpleType>
              </xsd:element>
            </xsd:sequence>
          </xsd:extension>
        </xsd:complexContent>
      </xsd:complexType>
    </xsd:element>
    <xsd:element name="SOS_x0020_Detail" ma:index="29" nillable="true" ma:displayName="PDC Detail" ma:internalName="SOS_x0020_Detail" ma:readOnly="false">
      <xsd:complexType>
        <xsd:complexContent>
          <xsd:extension base="dms:MultiChoiceFillIn">
            <xsd:sequence>
              <xsd:element name="Value" maxOccurs="unbounded" minOccurs="0" nillable="true">
                <xsd:simpleType>
                  <xsd:union memberTypes="dms:Text">
                    <xsd:simpleType>
                      <xsd:restriction base="dms:Choice">
                        <xsd:enumeration value="CARES Copy Block"/>
                        <xsd:enumeration value="CARES CRD"/>
                        <xsd:enumeration value="CARES CRDIL"/>
                        <xsd:enumeration value="CARES CRDILRMD"/>
                        <xsd:enumeration value="CARES CRDILSLP"/>
                        <xsd:enumeration value="CARES CRDILSLPRMD"/>
                        <xsd:enumeration value="CARES CRDRMD"/>
                        <xsd:enumeration value="CARES CRDSLP"/>
                        <xsd:enumeration value="CARES CRDSLPRMD"/>
                        <xsd:enumeration value="CARES IL"/>
                        <xsd:enumeration value="CARES ILRMD"/>
                        <xsd:enumeration value="CARES ILSLP"/>
                        <xsd:enumeration value="CARES ILSLPRMD"/>
                        <xsd:enumeration value="CARES RMD"/>
                        <xsd:enumeration value="CARES SLP"/>
                        <xsd:enumeration value="CARES SLPRMD"/>
                        <xsd:enumeration value="Advice - no advice"/>
                        <xsd:enumeration value="Advice - risk based models"/>
                        <xsd:enumeration value="Advice - age based models"/>
                        <xsd:enumeration value="Advice - target date funds"/>
                        <xsd:enumeration value="Advice - PIT advice"/>
                        <xsd:enumeration value="Advice - managed service"/>
                        <xsd:enumeration value="Financial wellness - not provided"/>
                        <xsd:enumeration value="Financial wellness - services in and beyond the plan"/>
                        <xsd:enumeration value="Investment - High OER actively mgd funds"/>
                        <xsd:enumeration value="Investment - lower OER share class funds"/>
                        <xsd:enumeration value="Investment - low cost index mutual funds"/>
                        <xsd:enumeration value="Investment - low cost ETF"/>
                        <xsd:enumeration value="NONE"/>
                        <xsd:enumeration value="Plan design - no auto features"/>
                        <xsd:enumeration value="Plan design - auto enroll"/>
                        <xsd:enumeration value="Plan design - auto savings adjustments"/>
                        <xsd:enumeration value="Plan design - plan reset with mgd svc"/>
                      </xsd:restriction>
                    </xsd:simpleType>
                  </xsd:union>
                </xsd:simpleType>
              </xsd:element>
            </xsd:sequence>
          </xsd:extension>
        </xsd:complexContent>
      </xsd:complexType>
    </xsd:element>
    <xsd:element name="Aquisition_x0020_or_x0020_Client_x0020_Category" ma:index="30" nillable="true" ma:displayName="Aquisition or Client Category" ma:default="NULL" ma:format="Dropdown" ma:internalName="Aquisition_x0020_or_x0020_Client_x0020_Category" ma:readOnly="false">
      <xsd:simpleType>
        <xsd:restriction base="dms:Choice">
          <xsd:enumeration value="Acquisition"/>
          <xsd:enumeration value="Client"/>
          <xsd:enumeration value="NULL"/>
        </xsd:restriction>
      </xsd:simpleType>
    </xsd:element>
    <xsd:element name="SSRA" ma:index="31" nillable="true" ma:displayName="SSRA" ma:default="0" ma:hidden="true" ma:internalName="SSRA" ma:readOnly="false">
      <xsd:simpleType>
        <xsd:restriction base="dms:Boolean"/>
      </xsd:simpleType>
    </xsd:element>
    <xsd:element name="Bank_x0020_Product" ma:index="32" nillable="true" ma:displayName="Bank Product" ma:default="Yes" ma:hidden="true" ma:internalName="Bank_x0020_Product" ma:readOnly="false">
      <xsd:complexType>
        <xsd:complexContent>
          <xsd:extension base="dms:MultiChoice">
            <xsd:sequence>
              <xsd:element name="Value" maxOccurs="unbounded" minOccurs="0" nillable="true">
                <xsd:simpleType>
                  <xsd:restriction base="dms:Choice">
                    <xsd:enumeration value="Yes"/>
                    <xsd:enumeration value="No"/>
                  </xsd:restriction>
                </xsd:simpleType>
              </xsd:element>
            </xsd:sequence>
          </xsd:extension>
        </xsd:complexContent>
      </xsd:complexType>
    </xsd:element>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hidden="true" ma:internalName="MediaServiceKeyPoints" ma:readOnly="true">
      <xsd:simpleType>
        <xsd:restriction base="dms:Note"/>
      </xsd:simpleType>
    </xsd:element>
    <xsd:element name="Retail_x0020_Product" ma:index="45" nillable="true" ma:displayName="Retail Product" ma:hidden="true" ma:internalName="Retail_x0020_Product" ma:readOnly="false">
      <xsd:complexType>
        <xsd:complexContent>
          <xsd:extension base="dms:MultiChoice">
            <xsd:sequence>
              <xsd:element name="Value" maxOccurs="unbounded" minOccurs="0" nillable="true">
                <xsd:simpleType>
                  <xsd:restriction base="dms:Choice">
                    <xsd:enumeration value="529"/>
                    <xsd:enumeration value="Bank"/>
                    <xsd:enumeration value="Compliance Solutions"/>
                    <xsd:enumeration value="Executive Services"/>
                    <xsd:enumeration value="Moneywise"/>
                    <xsd:enumeration value="None"/>
                    <xsd:enumeration value="NONE"/>
                    <xsd:enumeration value="PCRA"/>
                    <xsd:enumeration value="Rollover"/>
                    <xsd:enumeration value="Savings Fundamentals"/>
                    <xsd:enumeration value="schwab.com/realliferetirement"/>
                    <xsd:enumeration value="Schwab Managed Account Services (CS&amp;Co)"/>
                    <xsd:enumeration value="SPS"/>
                    <xsd:enumeration value="Terminated participants"/>
                    <xsd:enumeration value="Welcome consolidation"/>
                  </xsd:restriction>
                </xsd:simpleType>
              </xsd:element>
            </xsd:sequence>
          </xsd:extension>
        </xsd:complexContent>
      </xsd:complexType>
    </xsd:element>
    <xsd:element name="lcf76f155ced4ddcb4097134ff3c332f" ma:index="48" nillable="true" ma:taxonomy="true" ma:internalName="lcf76f155ced4ddcb4097134ff3c332f" ma:taxonomyFieldName="MediaServiceImageTags" ma:displayName="Image Tags" ma:readOnly="false" ma:fieldId="{5cf76f15-5ced-4ddc-b409-7134ff3c332f}" ma:taxonomyMulti="true" ma:sspId="9493ff49-be91-4699-83be-a55b646b06ba" ma:termSetId="09814cd3-568e-fe90-9814-8d621ff8fb84" ma:anchorId="fba54fb3-c3e1-fe81-a776-ca4b69148c4d" ma:open="true" ma:isKeyword="false">
      <xsd:complexType>
        <xsd:sequence>
          <xsd:element ref="pc:Terms" minOccurs="0" maxOccurs="1"/>
        </xsd:sequence>
      </xsd:complex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MediaServiceOCR" ma:index="51" nillable="true" ma:displayName="Extracted Text" ma:hidden="true" ma:internalName="MediaServiceOCR" ma:readOnly="true">
      <xsd:simpleType>
        <xsd:restriction base="dms:Note"/>
      </xsd:simpleType>
    </xsd:element>
    <xsd:element name="MediaServiceObjectDetectorVersions" ma:index="52" nillable="true" ma:displayName="MediaServiceObjectDetectorVersions" ma:hidden="true" ma:indexed="true" ma:internalName="MediaServiceObjectDetectorVersions" ma:readOnly="true">
      <xsd:simpleType>
        <xsd:restriction base="dms:Text"/>
      </xsd:simpleType>
    </xsd:element>
    <xsd:element name="DisplayChannel" ma:index="53" nillable="true" ma:displayName="Display Channel" ma:default="Content Center" ma:format="Dropdown" ma:internalName="DisplayChannel">
      <xsd:simpleType>
        <xsd:restriction base="dms:Choice">
          <xsd:enumeration value="Content Center"/>
          <xsd:enumeration value="Allego"/>
        </xsd:restriction>
      </xsd:simpleType>
    </xsd:element>
    <xsd:element name="MediaServiceSearchProperties" ma:index="54" nillable="true" ma:displayName="MediaServiceSearchProperties" ma:hidden="true" ma:internalName="MediaServiceSearchProperties" ma:readOnly="true">
      <xsd:simpleType>
        <xsd:restriction base="dms:Note"/>
      </xsd:simpleType>
    </xsd:element>
    <xsd:element name="MediaLengthInSeconds" ma:index="55" nillable="true" ma:displayName="MediaLengthInSeconds" ma:hidden="true" ma:internalName="MediaLengthInSeconds" ma:readOnly="true">
      <xsd:simpleType>
        <xsd:restriction base="dms:Unknown"/>
      </xsd:simpleType>
    </xsd:element>
    <xsd:element name="MediaServiceDateTaken" ma:index="5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dd182c-9d18-4e16-aa4d-060d7dd83db6" elementFormDefault="qualified">
    <xsd:import namespace="http://schemas.microsoft.com/office/2006/documentManagement/types"/>
    <xsd:import namespace="http://schemas.microsoft.com/office/infopath/2007/PartnerControls"/>
    <xsd:element name="TaxCatchAll" ma:index="35" nillable="true" ma:displayName="Taxonomy Catch All Column" ma:hidden="true" ma:list="{2a2bec8e-3099-4b8f-917d-beb1778487aa}" ma:internalName="TaxCatchAll" ma:readOnly="false" ma:showField="CatchAllData" ma:web="39dd182c-9d18-4e16-aa4d-060d7dd83db6">
      <xsd:complexType>
        <xsd:complexContent>
          <xsd:extension base="dms:MultiChoiceLookup">
            <xsd:sequence>
              <xsd:element name="Value" type="dms:Lookup" maxOccurs="unbounded" minOccurs="0" nillable="true"/>
            </xsd:sequence>
          </xsd:extension>
        </xsd:complexContent>
      </xsd:complexType>
    </xsd:element>
    <xsd:element name="SharedWithUsers" ma:index="3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4" nillable="true" ma:displayName="IconOverlay" ma:hidden="true"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0003B-97B9-4C1D-AE0D-72354A448104}">
  <ds:schemaRefs>
    <ds:schemaRef ds:uri="http://schemas.microsoft.com/sharepoint/v3/contenttype/forms"/>
  </ds:schemaRefs>
</ds:datastoreItem>
</file>

<file path=customXml/itemProps2.xml><?xml version="1.0" encoding="utf-8"?>
<ds:datastoreItem xmlns:ds="http://schemas.openxmlformats.org/officeDocument/2006/customXml" ds:itemID="{294E5A0F-867D-40F5-A29A-DF925568276B}">
  <ds:schemaRefs>
    <ds:schemaRef ds:uri="http://www.w3.org/XML/1998/namespace"/>
    <ds:schemaRef ds:uri="http://schemas.microsoft.com/sharepoint/v4"/>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http://schemas.openxmlformats.org/package/2006/metadata/core-properties"/>
    <ds:schemaRef ds:uri="39dd182c-9d18-4e16-aa4d-060d7dd83db6"/>
    <ds:schemaRef ds:uri="dbfc6de0-0cb5-4b07-91d4-16d10771a5d3"/>
  </ds:schemaRefs>
</ds:datastoreItem>
</file>

<file path=customXml/itemProps3.xml><?xml version="1.0" encoding="utf-8"?>
<ds:datastoreItem xmlns:ds="http://schemas.openxmlformats.org/officeDocument/2006/customXml" ds:itemID="{2B0513FA-0C03-47DF-A15E-DB3BB2708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fc6de0-0cb5-4b07-91d4-16d10771a5d3"/>
    <ds:schemaRef ds:uri="39dd182c-9d18-4e16-aa4d-060d7dd83db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672</TotalTime>
  <Words>2692</Words>
  <Application>Microsoft Office PowerPoint</Application>
  <PresentationFormat>Widescreen</PresentationFormat>
  <Paragraphs>115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Arial Narrow</vt:lpstr>
      <vt:lpstr>Calibri</vt:lpstr>
      <vt:lpstr>Charles Modern</vt:lpstr>
      <vt:lpstr>Charles Modern Cond Light</vt:lpstr>
      <vt:lpstr>Charles Modern Light</vt:lpstr>
      <vt:lpstr>Wingdings</vt:lpstr>
      <vt:lpstr>Standard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Rolbin, Marina</dc:creator>
  <cp:keywords/>
  <dc:description/>
  <cp:lastModifiedBy>Christensen, Cailey</cp:lastModifiedBy>
  <cp:revision>4</cp:revision>
  <dcterms:created xsi:type="dcterms:W3CDTF">2025-05-05T16:08:44Z</dcterms:created>
  <dcterms:modified xsi:type="dcterms:W3CDTF">2025-06-09T15:27:22Z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5c19be-2d3a-4063-bcc2-f075097a5f8a_Enabled">
    <vt:lpwstr>true</vt:lpwstr>
  </property>
  <property fmtid="{D5CDD505-2E9C-101B-9397-08002B2CF9AE}" pid="3" name="MSIP_Label_6b5c19be-2d3a-4063-bcc2-f075097a5f8a_SetDate">
    <vt:lpwstr>2025-05-05T16:12:48Z</vt:lpwstr>
  </property>
  <property fmtid="{D5CDD505-2E9C-101B-9397-08002B2CF9AE}" pid="4" name="MSIP_Label_6b5c19be-2d3a-4063-bcc2-f075097a5f8a_Method">
    <vt:lpwstr>Standard</vt:lpwstr>
  </property>
  <property fmtid="{D5CDD505-2E9C-101B-9397-08002B2CF9AE}" pid="5" name="MSIP_Label_6b5c19be-2d3a-4063-bcc2-f075097a5f8a_Name">
    <vt:lpwstr>Internal</vt:lpwstr>
  </property>
  <property fmtid="{D5CDD505-2E9C-101B-9397-08002B2CF9AE}" pid="6" name="MSIP_Label_6b5c19be-2d3a-4063-bcc2-f075097a5f8a_SiteId">
    <vt:lpwstr>61de5c81-d3b4-4669-a7ae-bd2e3884f7fa</vt:lpwstr>
  </property>
  <property fmtid="{D5CDD505-2E9C-101B-9397-08002B2CF9AE}" pid="7" name="MSIP_Label_6b5c19be-2d3a-4063-bcc2-f075097a5f8a_ActionId">
    <vt:lpwstr>a2edaddd-df1f-4b19-95ee-4df6d559fc43</vt:lpwstr>
  </property>
  <property fmtid="{D5CDD505-2E9C-101B-9397-08002B2CF9AE}" pid="8" name="MSIP_Label_6b5c19be-2d3a-4063-bcc2-f075097a5f8a_ContentBits">
    <vt:lpwstr>2</vt:lpwstr>
  </property>
  <property fmtid="{D5CDD505-2E9C-101B-9397-08002B2CF9AE}" pid="9" name="ClassificationContentMarkingFooterLocations">
    <vt:lpwstr>Standard Master:7</vt:lpwstr>
  </property>
  <property fmtid="{D5CDD505-2E9C-101B-9397-08002B2CF9AE}" pid="10" name="ClassificationContentMarkingFooterText">
    <vt:lpwstr>   Classification: Schwab Internal</vt:lpwstr>
  </property>
  <property fmtid="{D5CDD505-2E9C-101B-9397-08002B2CF9AE}" pid="11" name="TaxKeyword">
    <vt:lpwstr/>
  </property>
  <property fmtid="{D5CDD505-2E9C-101B-9397-08002B2CF9AE}" pid="12" name="MSIP_Label_2cc6c254-d6cc-4a8c-b027-edb01fab9fd1_Enabled">
    <vt:lpwstr>True</vt:lpwstr>
  </property>
  <property fmtid="{D5CDD505-2E9C-101B-9397-08002B2CF9AE}" pid="13" name="MediaServiceImageTags">
    <vt:lpwstr/>
  </property>
  <property fmtid="{D5CDD505-2E9C-101B-9397-08002B2CF9AE}" pid="14" name="ContentTypeId">
    <vt:lpwstr>0x010100E3FD7C4D731F5B4493E1B3D84F68DD28</vt:lpwstr>
  </property>
  <property fmtid="{D5CDD505-2E9C-101B-9397-08002B2CF9AE}" pid="15" name="MSIP_Label_2cc6c254-d6cc-4a8c-b027-edb01fab9fd1_ActionId">
    <vt:lpwstr>a4b3e3d5-f0af-4912-bd65-dc41ad852068</vt:lpwstr>
  </property>
  <property fmtid="{D5CDD505-2E9C-101B-9397-08002B2CF9AE}" pid="16" name="TaxKeywordTaxHTField">
    <vt:lpwstr/>
  </property>
  <property fmtid="{D5CDD505-2E9C-101B-9397-08002B2CF9AE}" pid="17" name="MSIP_Label_2cc6c254-d6cc-4a8c-b027-edb01fab9fd1_Extended_MSFT_Method">
    <vt:lpwstr>Privileged</vt:lpwstr>
  </property>
  <property fmtid="{D5CDD505-2E9C-101B-9397-08002B2CF9AE}" pid="18" name="MSIP_Label_2cc6c254-d6cc-4a8c-b027-edb01fab9fd1_SiteId">
    <vt:lpwstr>61de5c81-d3b4-4669-a7ae-bd2e3884f7fa</vt:lpwstr>
  </property>
  <property fmtid="{D5CDD505-2E9C-101B-9397-08002B2CF9AE}" pid="19" name="MSIP_Label_2cc6c254-d6cc-4a8c-b027-edb01fab9fd1_SetDate">
    <vt:lpwstr>2025-05-29T16:15:54Z</vt:lpwstr>
  </property>
  <property fmtid="{D5CDD505-2E9C-101B-9397-08002B2CF9AE}" pid="20" name="MSIP_Label_2cc6c254-d6cc-4a8c-b027-edb01fab9fd1_Name">
    <vt:lpwstr>Public</vt:lpwstr>
  </property>
  <property fmtid="{D5CDD505-2E9C-101B-9397-08002B2CF9AE}" pid="21" name="MSIP_Label_2cc6c254-d6cc-4a8c-b027-edb01fab9fd1_Removed">
    <vt:lpwstr>False</vt:lpwstr>
  </property>
  <property fmtid="{D5CDD505-2E9C-101B-9397-08002B2CF9AE}" pid="22" name="Sensitivity">
    <vt:lpwstr>Public</vt:lpwstr>
  </property>
</Properties>
</file>